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83"/>
  </p:notesMasterIdLst>
  <p:sldIdLst>
    <p:sldId id="256" r:id="rId5"/>
    <p:sldId id="257" r:id="rId6"/>
    <p:sldId id="280" r:id="rId7"/>
    <p:sldId id="258" r:id="rId8"/>
    <p:sldId id="331" r:id="rId9"/>
    <p:sldId id="332" r:id="rId10"/>
    <p:sldId id="289" r:id="rId11"/>
    <p:sldId id="300" r:id="rId12"/>
    <p:sldId id="302" r:id="rId13"/>
    <p:sldId id="303" r:id="rId14"/>
    <p:sldId id="304" r:id="rId15"/>
    <p:sldId id="301" r:id="rId16"/>
    <p:sldId id="305" r:id="rId17"/>
    <p:sldId id="306" r:id="rId18"/>
    <p:sldId id="307" r:id="rId19"/>
    <p:sldId id="308" r:id="rId20"/>
    <p:sldId id="341" r:id="rId21"/>
    <p:sldId id="342" r:id="rId22"/>
    <p:sldId id="343" r:id="rId23"/>
    <p:sldId id="309" r:id="rId24"/>
    <p:sldId id="310" r:id="rId25"/>
    <p:sldId id="311" r:id="rId26"/>
    <p:sldId id="312" r:id="rId27"/>
    <p:sldId id="313" r:id="rId28"/>
    <p:sldId id="319" r:id="rId29"/>
    <p:sldId id="317" r:id="rId30"/>
    <p:sldId id="318" r:id="rId31"/>
    <p:sldId id="314" r:id="rId32"/>
    <p:sldId id="316" r:id="rId33"/>
    <p:sldId id="320" r:id="rId34"/>
    <p:sldId id="321" r:id="rId35"/>
    <p:sldId id="322" r:id="rId36"/>
    <p:sldId id="323" r:id="rId37"/>
    <p:sldId id="324" r:id="rId38"/>
    <p:sldId id="326" r:id="rId39"/>
    <p:sldId id="327" r:id="rId40"/>
    <p:sldId id="325" r:id="rId41"/>
    <p:sldId id="328" r:id="rId42"/>
    <p:sldId id="329" r:id="rId43"/>
    <p:sldId id="330" r:id="rId44"/>
    <p:sldId id="333" r:id="rId45"/>
    <p:sldId id="334" r:id="rId46"/>
    <p:sldId id="336" r:id="rId47"/>
    <p:sldId id="335" r:id="rId48"/>
    <p:sldId id="337" r:id="rId49"/>
    <p:sldId id="338" r:id="rId50"/>
    <p:sldId id="339" r:id="rId51"/>
    <p:sldId id="340" r:id="rId52"/>
    <p:sldId id="345" r:id="rId53"/>
    <p:sldId id="346" r:id="rId54"/>
    <p:sldId id="347" r:id="rId55"/>
    <p:sldId id="361" r:id="rId56"/>
    <p:sldId id="362" r:id="rId57"/>
    <p:sldId id="363" r:id="rId58"/>
    <p:sldId id="364" r:id="rId59"/>
    <p:sldId id="367" r:id="rId60"/>
    <p:sldId id="365" r:id="rId61"/>
    <p:sldId id="348" r:id="rId62"/>
    <p:sldId id="349" r:id="rId63"/>
    <p:sldId id="351" r:id="rId64"/>
    <p:sldId id="352" r:id="rId65"/>
    <p:sldId id="353" r:id="rId66"/>
    <p:sldId id="355" r:id="rId67"/>
    <p:sldId id="360" r:id="rId68"/>
    <p:sldId id="373" r:id="rId69"/>
    <p:sldId id="354" r:id="rId70"/>
    <p:sldId id="371" r:id="rId71"/>
    <p:sldId id="374" r:id="rId72"/>
    <p:sldId id="372" r:id="rId73"/>
    <p:sldId id="375" r:id="rId74"/>
    <p:sldId id="376" r:id="rId75"/>
    <p:sldId id="379" r:id="rId76"/>
    <p:sldId id="378" r:id="rId77"/>
    <p:sldId id="380" r:id="rId78"/>
    <p:sldId id="381" r:id="rId79"/>
    <p:sldId id="382" r:id="rId80"/>
    <p:sldId id="383" r:id="rId81"/>
    <p:sldId id="377" r:id="rId82"/>
  </p:sldIdLst>
  <p:sldSz cx="9144000" cy="5143500" type="screen16x9"/>
  <p:notesSz cx="6858000" cy="9144000"/>
  <p:embeddedFontLst>
    <p:embeddedFont>
      <p:font typeface="Cambria Math" panose="02040503050406030204" pitchFamily="18" charset="0"/>
      <p:regular r:id="rId84"/>
    </p:embeddedFont>
    <p:embeddedFont>
      <p:font typeface="Comfortaa" pitchFamily="2" charset="0"/>
      <p:regular r:id="rId85"/>
      <p:bold r:id="rId86"/>
    </p:embeddedFont>
    <p:embeddedFont>
      <p:font typeface="Consolas" panose="020B0609020204030204" pitchFamily="49" charset="0"/>
      <p:regular r:id="rId87"/>
      <p:bold r:id="rId88"/>
      <p:italic r:id="rId89"/>
      <p:boldItalic r:id="rId90"/>
    </p:embeddedFont>
    <p:embeddedFont>
      <p:font typeface="Montserrat" panose="020B0604020202020204" charset="0"/>
      <p:regular r:id="rId91"/>
      <p:bold r:id="rId92"/>
      <p:italic r:id="rId93"/>
      <p:boldItalic r:id="rId94"/>
    </p:embeddedFont>
    <p:embeddedFont>
      <p:font typeface="Montserrat Black" panose="020B0604020202020204" charset="0"/>
      <p:bold r:id="rId95"/>
      <p:boldItalic r:id="rId96"/>
    </p:embeddedFont>
    <p:embeddedFont>
      <p:font typeface="Montserrat ExtraBold" panose="020B0604020202020204" charset="0"/>
      <p:bold r:id="rId97"/>
      <p:boldItalic r:id="rId98"/>
    </p:embeddedFont>
    <p:embeddedFont>
      <p:font typeface="Roboto Mono"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E1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1B7250-979D-47B3-A104-E14E87086799}">
  <a:tblStyle styleId="{DB1B7250-979D-47B3-A104-E14E870867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45" autoAdjust="0"/>
  </p:normalViewPr>
  <p:slideViewPr>
    <p:cSldViewPr snapToGrid="0">
      <p:cViewPr varScale="1">
        <p:scale>
          <a:sx n="108" d="100"/>
          <a:sy n="108" d="100"/>
        </p:scale>
        <p:origin x="730" y="82"/>
      </p:cViewPr>
      <p:guideLst>
        <p:guide orient="horz" pos="1620"/>
        <p:guide pos="2880"/>
      </p:guideLst>
    </p:cSldViewPr>
  </p:slideViewPr>
  <p:outlineViewPr>
    <p:cViewPr>
      <p:scale>
        <a:sx n="33" d="100"/>
        <a:sy n="33" d="100"/>
      </p:scale>
      <p:origin x="0" y="-9989"/>
    </p:cViewPr>
  </p:outlineViewPr>
  <p:notesTextViewPr>
    <p:cViewPr>
      <p:scale>
        <a:sx n="1" d="1"/>
        <a:sy n="1" d="1"/>
      </p:scale>
      <p:origin x="0" y="0"/>
    </p:cViewPr>
  </p:notesTextViewPr>
  <p:notesViewPr>
    <p:cSldViewPr snapToGrid="0">
      <p:cViewPr varScale="1">
        <p:scale>
          <a:sx n="66" d="100"/>
          <a:sy n="66" d="100"/>
        </p:scale>
        <p:origin x="313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07" Type="http://schemas.microsoft.com/office/2016/11/relationships/changesInfo" Target="changesInfos/changesInfo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9.fntdata"/><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4.fntdata"/><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7.fntdata"/><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13a92d1e7673c41" providerId="LiveId" clId="{D664B77F-F1B4-4C21-B8D2-5392C7C6E621}"/>
    <pc:docChg chg="undo redo custSel addSld delSld modSld sldOrd modMainMaster">
      <pc:chgData name="" userId="813a92d1e7673c41" providerId="LiveId" clId="{D664B77F-F1B4-4C21-B8D2-5392C7C6E621}" dt="2019-09-16T20:47:54.977" v="23136" actId="20577"/>
      <pc:docMkLst>
        <pc:docMk/>
      </pc:docMkLst>
      <pc:sldChg chg="addSp delSp modSp">
        <pc:chgData name="" userId="813a92d1e7673c41" providerId="LiveId" clId="{D664B77F-F1B4-4C21-B8D2-5392C7C6E621}" dt="2019-09-02T13:09:59.387" v="556" actId="20577"/>
        <pc:sldMkLst>
          <pc:docMk/>
          <pc:sldMk cId="0" sldId="258"/>
        </pc:sldMkLst>
        <pc:spChg chg="add del mod">
          <ac:chgData name="" userId="813a92d1e7673c41" providerId="LiveId" clId="{D664B77F-F1B4-4C21-B8D2-5392C7C6E621}" dt="2019-08-29T19:00:36.322" v="6"/>
          <ac:spMkLst>
            <pc:docMk/>
            <pc:sldMk cId="0" sldId="258"/>
            <ac:spMk id="2" creationId="{05F5D556-DD20-48E3-98D6-C74B1BF365F8}"/>
          </ac:spMkLst>
        </pc:spChg>
        <pc:spChg chg="add del mod">
          <ac:chgData name="" userId="813a92d1e7673c41" providerId="LiveId" clId="{D664B77F-F1B4-4C21-B8D2-5392C7C6E621}" dt="2019-08-29T19:00:36.322" v="6"/>
          <ac:spMkLst>
            <pc:docMk/>
            <pc:sldMk cId="0" sldId="258"/>
            <ac:spMk id="3" creationId="{B49CD631-8B64-4800-BD71-2160A3BBD35A}"/>
          </ac:spMkLst>
        </pc:spChg>
        <pc:spChg chg="mod">
          <ac:chgData name="" userId="813a92d1e7673c41" providerId="LiveId" clId="{D664B77F-F1B4-4C21-B8D2-5392C7C6E621}" dt="2019-09-02T11:57:12.839" v="319" actId="20577"/>
          <ac:spMkLst>
            <pc:docMk/>
            <pc:sldMk cId="0" sldId="258"/>
            <ac:spMk id="68" creationId="{00000000-0000-0000-0000-000000000000}"/>
          </ac:spMkLst>
        </pc:spChg>
        <pc:spChg chg="mod">
          <ac:chgData name="" userId="813a92d1e7673c41" providerId="LiveId" clId="{D664B77F-F1B4-4C21-B8D2-5392C7C6E621}" dt="2019-09-02T11:58:09.049" v="364"/>
          <ac:spMkLst>
            <pc:docMk/>
            <pc:sldMk cId="0" sldId="258"/>
            <ac:spMk id="69" creationId="{00000000-0000-0000-0000-000000000000}"/>
          </ac:spMkLst>
        </pc:spChg>
        <pc:graphicFrameChg chg="add mod modGraphic">
          <ac:chgData name="" userId="813a92d1e7673c41" providerId="LiveId" clId="{D664B77F-F1B4-4C21-B8D2-5392C7C6E621}" dt="2019-09-02T12:07:33.553" v="451" actId="1076"/>
          <ac:graphicFrameMkLst>
            <pc:docMk/>
            <pc:sldMk cId="0" sldId="258"/>
            <ac:graphicFrameMk id="2" creationId="{F4B01836-5C0A-46E9-9F01-832AD1119098}"/>
          </ac:graphicFrameMkLst>
        </pc:graphicFrameChg>
        <pc:graphicFrameChg chg="add mod modGraphic">
          <ac:chgData name="" userId="813a92d1e7673c41" providerId="LiveId" clId="{D664B77F-F1B4-4C21-B8D2-5392C7C6E621}" dt="2019-09-02T13:09:59.387" v="556" actId="20577"/>
          <ac:graphicFrameMkLst>
            <pc:docMk/>
            <pc:sldMk cId="0" sldId="258"/>
            <ac:graphicFrameMk id="5" creationId="{4F9A45B4-E921-456F-88E4-62EC2B25909D}"/>
          </ac:graphicFrameMkLst>
        </pc:graphicFrameChg>
      </pc:sldChg>
      <pc:sldChg chg="addSp delSp modSp add ord">
        <pc:chgData name="" userId="813a92d1e7673c41" providerId="LiveId" clId="{D664B77F-F1B4-4C21-B8D2-5392C7C6E621}" dt="2019-09-02T11:56:39.489" v="315" actId="20577"/>
        <pc:sldMkLst>
          <pc:docMk/>
          <pc:sldMk cId="136374399" sldId="280"/>
        </pc:sldMkLst>
        <pc:spChg chg="add mod">
          <ac:chgData name="" userId="813a92d1e7673c41" providerId="LiveId" clId="{D664B77F-F1B4-4C21-B8D2-5392C7C6E621}" dt="2019-09-02T11:56:39.489" v="315" actId="20577"/>
          <ac:spMkLst>
            <pc:docMk/>
            <pc:sldMk cId="136374399" sldId="280"/>
            <ac:spMk id="2" creationId="{E7333CB9-36A5-4C23-B17B-5B6F0A98ABBF}"/>
          </ac:spMkLst>
        </pc:spChg>
        <pc:spChg chg="mod">
          <ac:chgData name="" userId="813a92d1e7673c41" providerId="LiveId" clId="{D664B77F-F1B4-4C21-B8D2-5392C7C6E621}" dt="2019-09-02T11:50:47.587" v="159" actId="20577"/>
          <ac:spMkLst>
            <pc:docMk/>
            <pc:sldMk cId="136374399" sldId="280"/>
            <ac:spMk id="68" creationId="{00000000-0000-0000-0000-000000000000}"/>
          </ac:spMkLst>
        </pc:spChg>
        <pc:spChg chg="del mod">
          <ac:chgData name="" userId="813a92d1e7673c41" providerId="LiveId" clId="{D664B77F-F1B4-4C21-B8D2-5392C7C6E621}" dt="2019-09-02T11:47:30.854" v="45" actId="478"/>
          <ac:spMkLst>
            <pc:docMk/>
            <pc:sldMk cId="136374399" sldId="280"/>
            <ac:spMk id="69" creationId="{00000000-0000-0000-0000-000000000000}"/>
          </ac:spMkLst>
        </pc:spChg>
      </pc:sldChg>
      <pc:sldChg chg="addSp delSp modSp add ord setBg">
        <pc:chgData name="" userId="813a92d1e7673c41" providerId="LiveId" clId="{D664B77F-F1B4-4C21-B8D2-5392C7C6E621}" dt="2019-09-10T15:31:13.443" v="19479" actId="20577"/>
        <pc:sldMkLst>
          <pc:docMk/>
          <pc:sldMk cId="0" sldId="289"/>
        </pc:sldMkLst>
        <pc:spChg chg="add mod">
          <ac:chgData name="" userId="813a92d1e7673c41" providerId="LiveId" clId="{D664B77F-F1B4-4C21-B8D2-5392C7C6E621}" dt="2019-09-10T15:31:13.443" v="19479" actId="20577"/>
          <ac:spMkLst>
            <pc:docMk/>
            <pc:sldMk cId="0" sldId="289"/>
            <ac:spMk id="5" creationId="{E644C538-73A7-4D30-AA9E-EDAF78FE57C9}"/>
          </ac:spMkLst>
        </pc:spChg>
        <pc:spChg chg="del mod">
          <ac:chgData name="" userId="813a92d1e7673c41" providerId="LiveId" clId="{D664B77F-F1B4-4C21-B8D2-5392C7C6E621}" dt="2019-09-05T16:53:40.401" v="12145"/>
          <ac:spMkLst>
            <pc:docMk/>
            <pc:sldMk cId="0" sldId="289"/>
            <ac:spMk id="283" creationId="{00000000-0000-0000-0000-000000000000}"/>
          </ac:spMkLst>
        </pc:spChg>
        <pc:spChg chg="del">
          <ac:chgData name="" userId="813a92d1e7673c41" providerId="LiveId" clId="{D664B77F-F1B4-4C21-B8D2-5392C7C6E621}" dt="2019-09-05T16:53:06.656" v="12141" actId="478"/>
          <ac:spMkLst>
            <pc:docMk/>
            <pc:sldMk cId="0" sldId="289"/>
            <ac:spMk id="285" creationId="{00000000-0000-0000-0000-000000000000}"/>
          </ac:spMkLst>
        </pc:spChg>
      </pc:sldChg>
      <pc:sldChg chg="addSp delSp modSp ord">
        <pc:chgData name="" userId="813a92d1e7673c41" providerId="LiveId" clId="{D664B77F-F1B4-4C21-B8D2-5392C7C6E621}" dt="2019-09-02T13:14:31.327" v="683" actId="113"/>
        <pc:sldMkLst>
          <pc:docMk/>
          <pc:sldMk cId="2046624773" sldId="300"/>
        </pc:sldMkLst>
        <pc:spChg chg="add mod">
          <ac:chgData name="" userId="813a92d1e7673c41" providerId="LiveId" clId="{D664B77F-F1B4-4C21-B8D2-5392C7C6E621}" dt="2019-09-02T11:12:36.582" v="32" actId="20577"/>
          <ac:spMkLst>
            <pc:docMk/>
            <pc:sldMk cId="2046624773" sldId="300"/>
            <ac:spMk id="2" creationId="{3D8EBB0D-FC9E-4D13-A469-17A2AF581A4A}"/>
          </ac:spMkLst>
        </pc:spChg>
        <pc:spChg chg="add mod">
          <ac:chgData name="" userId="813a92d1e7673c41" providerId="LiveId" clId="{D664B77F-F1B4-4C21-B8D2-5392C7C6E621}" dt="2019-09-02T13:14:31.327" v="683" actId="113"/>
          <ac:spMkLst>
            <pc:docMk/>
            <pc:sldMk cId="2046624773" sldId="300"/>
            <ac:spMk id="3" creationId="{E5141BF4-2043-41E1-814F-C42D249DCAD8}"/>
          </ac:spMkLst>
        </pc:spChg>
        <pc:spChg chg="del">
          <ac:chgData name="" userId="813a92d1e7673c41" providerId="LiveId" clId="{D664B77F-F1B4-4C21-B8D2-5392C7C6E621}" dt="2019-09-02T11:12:13.192" v="28" actId="478"/>
          <ac:spMkLst>
            <pc:docMk/>
            <pc:sldMk cId="2046624773" sldId="300"/>
            <ac:spMk id="4" creationId="{00000000-0000-0000-0000-000000000000}"/>
          </ac:spMkLst>
        </pc:spChg>
        <pc:spChg chg="del">
          <ac:chgData name="" userId="813a92d1e7673c41" providerId="LiveId" clId="{D664B77F-F1B4-4C21-B8D2-5392C7C6E621}" dt="2019-09-02T11:12:11.992" v="27" actId="478"/>
          <ac:spMkLst>
            <pc:docMk/>
            <pc:sldMk cId="2046624773" sldId="300"/>
            <ac:spMk id="5" creationId="{00000000-0000-0000-0000-000000000000}"/>
          </ac:spMkLst>
        </pc:spChg>
        <pc:spChg chg="del mod">
          <ac:chgData name="" userId="813a92d1e7673c41" providerId="LiveId" clId="{D664B77F-F1B4-4C21-B8D2-5392C7C6E621}" dt="2019-09-02T11:13:09.158" v="39" actId="478"/>
          <ac:spMkLst>
            <pc:docMk/>
            <pc:sldMk cId="2046624773" sldId="300"/>
            <ac:spMk id="8" creationId="{00000000-0000-0000-0000-000000000000}"/>
          </ac:spMkLst>
        </pc:spChg>
        <pc:picChg chg="del">
          <ac:chgData name="" userId="813a92d1e7673c41" providerId="LiveId" clId="{D664B77F-F1B4-4C21-B8D2-5392C7C6E621}" dt="2019-09-02T11:12:11.053" v="26" actId="478"/>
          <ac:picMkLst>
            <pc:docMk/>
            <pc:sldMk cId="2046624773" sldId="300"/>
            <ac:picMk id="7" creationId="{00000000-0000-0000-0000-000000000000}"/>
          </ac:picMkLst>
        </pc:picChg>
      </pc:sldChg>
      <pc:sldChg chg="modSp add">
        <pc:chgData name="" userId="813a92d1e7673c41" providerId="LiveId" clId="{D664B77F-F1B4-4C21-B8D2-5392C7C6E621}" dt="2019-09-03T16:26:12.923" v="3750" actId="20577"/>
        <pc:sldMkLst>
          <pc:docMk/>
          <pc:sldMk cId="1040147390" sldId="301"/>
        </pc:sldMkLst>
        <pc:spChg chg="mod">
          <ac:chgData name="" userId="813a92d1e7673c41" providerId="LiveId" clId="{D664B77F-F1B4-4C21-B8D2-5392C7C6E621}" dt="2019-09-03T16:26:12.923" v="3750" actId="20577"/>
          <ac:spMkLst>
            <pc:docMk/>
            <pc:sldMk cId="1040147390" sldId="301"/>
            <ac:spMk id="2" creationId="{ADF76D4E-9B07-4A50-94B9-05C015EC07A0}"/>
          </ac:spMkLst>
        </pc:spChg>
        <pc:spChg chg="mod">
          <ac:chgData name="" userId="813a92d1e7673c41" providerId="LiveId" clId="{D664B77F-F1B4-4C21-B8D2-5392C7C6E621}" dt="2019-09-03T16:25:19.141" v="3658" actId="20577"/>
          <ac:spMkLst>
            <pc:docMk/>
            <pc:sldMk cId="1040147390" sldId="301"/>
            <ac:spMk id="3" creationId="{4DF97DC8-B5E8-4BCB-84DE-1002F4B1B020}"/>
          </ac:spMkLst>
        </pc:spChg>
      </pc:sldChg>
      <pc:sldChg chg="addSp modSp add">
        <pc:chgData name="" userId="813a92d1e7673c41" providerId="LiveId" clId="{D664B77F-F1B4-4C21-B8D2-5392C7C6E621}" dt="2019-09-02T14:42:44.160" v="3155" actId="14100"/>
        <pc:sldMkLst>
          <pc:docMk/>
          <pc:sldMk cId="2391011292" sldId="302"/>
        </pc:sldMkLst>
        <pc:spChg chg="mod">
          <ac:chgData name="" userId="813a92d1e7673c41" providerId="LiveId" clId="{D664B77F-F1B4-4C21-B8D2-5392C7C6E621}" dt="2019-09-02T13:48:13.590" v="1746" actId="1076"/>
          <ac:spMkLst>
            <pc:docMk/>
            <pc:sldMk cId="2391011292" sldId="302"/>
            <ac:spMk id="2" creationId="{F9E909EF-1975-432C-961D-CE5251DAA0FB}"/>
          </ac:spMkLst>
        </pc:spChg>
        <pc:spChg chg="mod">
          <ac:chgData name="" userId="813a92d1e7673c41" providerId="LiveId" clId="{D664B77F-F1B4-4C21-B8D2-5392C7C6E621}" dt="2019-09-02T13:48:13.590" v="1746" actId="1076"/>
          <ac:spMkLst>
            <pc:docMk/>
            <pc:sldMk cId="2391011292" sldId="302"/>
            <ac:spMk id="3" creationId="{4208E743-CDB3-4442-AA23-FD647B40FE8A}"/>
          </ac:spMkLst>
        </pc:spChg>
        <pc:spChg chg="add mod">
          <ac:chgData name="" userId="813a92d1e7673c41" providerId="LiveId" clId="{D664B77F-F1B4-4C21-B8D2-5392C7C6E621}" dt="2019-09-02T14:42:44.160" v="3155" actId="14100"/>
          <ac:spMkLst>
            <pc:docMk/>
            <pc:sldMk cId="2391011292" sldId="302"/>
            <ac:spMk id="4" creationId="{8DE91690-DF6F-44D6-8BF7-F7FE29E541F4}"/>
          </ac:spMkLst>
        </pc:spChg>
      </pc:sldChg>
      <pc:sldChg chg="addSp delSp modSp add">
        <pc:chgData name="" userId="813a92d1e7673c41" providerId="LiveId" clId="{D664B77F-F1B4-4C21-B8D2-5392C7C6E621}" dt="2019-09-02T14:59:45.577" v="3166" actId="1076"/>
        <pc:sldMkLst>
          <pc:docMk/>
          <pc:sldMk cId="3368939654" sldId="303"/>
        </pc:sldMkLst>
        <pc:spChg chg="mod">
          <ac:chgData name="" userId="813a92d1e7673c41" providerId="LiveId" clId="{D664B77F-F1B4-4C21-B8D2-5392C7C6E621}" dt="2019-09-02T13:54:28.003" v="1761" actId="20577"/>
          <ac:spMkLst>
            <pc:docMk/>
            <pc:sldMk cId="3368939654" sldId="303"/>
            <ac:spMk id="2" creationId="{59AA6EE3-B190-46C9-8007-32A2C84B988F}"/>
          </ac:spMkLst>
        </pc:spChg>
        <pc:spChg chg="mod">
          <ac:chgData name="" userId="813a92d1e7673c41" providerId="LiveId" clId="{D664B77F-F1B4-4C21-B8D2-5392C7C6E621}" dt="2019-09-02T14:08:21.047" v="2177" actId="20577"/>
          <ac:spMkLst>
            <pc:docMk/>
            <pc:sldMk cId="3368939654" sldId="303"/>
            <ac:spMk id="3" creationId="{4093497C-EEC0-4113-958A-BDB406308DEA}"/>
          </ac:spMkLst>
        </pc:spChg>
        <pc:spChg chg="del">
          <ac:chgData name="" userId="813a92d1e7673c41" providerId="LiveId" clId="{D664B77F-F1B4-4C21-B8D2-5392C7C6E621}" dt="2019-09-02T14:59:05.265" v="3162" actId="478"/>
          <ac:spMkLst>
            <pc:docMk/>
            <pc:sldMk cId="3368939654" sldId="303"/>
            <ac:spMk id="4" creationId="{0D02335E-38CB-4FD9-8A4E-DA59F72301E0}"/>
          </ac:spMkLst>
        </pc:spChg>
        <pc:spChg chg="add del mod">
          <ac:chgData name="" userId="813a92d1e7673c41" providerId="LiveId" clId="{D664B77F-F1B4-4C21-B8D2-5392C7C6E621}" dt="2019-09-02T14:58:26.651" v="3156" actId="478"/>
          <ac:spMkLst>
            <pc:docMk/>
            <pc:sldMk cId="3368939654" sldId="303"/>
            <ac:spMk id="5" creationId="{23646524-D2DC-4CC6-BAF5-5E4044807C18}"/>
          </ac:spMkLst>
        </pc:spChg>
        <pc:spChg chg="add del mod">
          <ac:chgData name="" userId="813a92d1e7673c41" providerId="LiveId" clId="{D664B77F-F1B4-4C21-B8D2-5392C7C6E621}" dt="2019-09-02T14:58:27.458" v="3157" actId="478"/>
          <ac:spMkLst>
            <pc:docMk/>
            <pc:sldMk cId="3368939654" sldId="303"/>
            <ac:spMk id="6" creationId="{365901BC-1048-4351-BCDF-9B2B4FB24BF9}"/>
          </ac:spMkLst>
        </pc:spChg>
        <pc:picChg chg="add mod">
          <ac:chgData name="" userId="813a92d1e7673c41" providerId="LiveId" clId="{D664B77F-F1B4-4C21-B8D2-5392C7C6E621}" dt="2019-09-02T14:59:45.577" v="3166" actId="1076"/>
          <ac:picMkLst>
            <pc:docMk/>
            <pc:sldMk cId="3368939654" sldId="303"/>
            <ac:picMk id="1026" creationId="{422AB5A5-4BD5-4EEE-BB51-992085CEA2E3}"/>
          </ac:picMkLst>
        </pc:picChg>
      </pc:sldChg>
      <pc:sldChg chg="addSp delSp modSp add">
        <pc:chgData name="" userId="813a92d1e7673c41" providerId="LiveId" clId="{D664B77F-F1B4-4C21-B8D2-5392C7C6E621}" dt="2019-09-02T14:59:58.046" v="3167" actId="1076"/>
        <pc:sldMkLst>
          <pc:docMk/>
          <pc:sldMk cId="496188488" sldId="304"/>
        </pc:sldMkLst>
        <pc:spChg chg="mod">
          <ac:chgData name="" userId="813a92d1e7673c41" providerId="LiveId" clId="{D664B77F-F1B4-4C21-B8D2-5392C7C6E621}" dt="2019-09-02T14:06:19.576" v="2131"/>
          <ac:spMkLst>
            <pc:docMk/>
            <pc:sldMk cId="496188488" sldId="304"/>
            <ac:spMk id="2" creationId="{F3CACE74-7D7D-40C4-A36A-436B70B97F7F}"/>
          </ac:spMkLst>
        </pc:spChg>
        <pc:spChg chg="mod">
          <ac:chgData name="" userId="813a92d1e7673c41" providerId="LiveId" clId="{D664B77F-F1B4-4C21-B8D2-5392C7C6E621}" dt="2019-09-02T14:07:14.976" v="2143" actId="5793"/>
          <ac:spMkLst>
            <pc:docMk/>
            <pc:sldMk cId="496188488" sldId="304"/>
            <ac:spMk id="3" creationId="{42ED11CF-CDE8-4074-9BCB-C7F569E696A8}"/>
          </ac:spMkLst>
        </pc:spChg>
        <pc:spChg chg="del">
          <ac:chgData name="" userId="813a92d1e7673c41" providerId="LiveId" clId="{D664B77F-F1B4-4C21-B8D2-5392C7C6E621}" dt="2019-09-02T14:06:57.115" v="2139" actId="478"/>
          <ac:spMkLst>
            <pc:docMk/>
            <pc:sldMk cId="496188488" sldId="304"/>
            <ac:spMk id="4" creationId="{F761ECC1-0307-4315-A6A9-4B74B7265FE1}"/>
          </ac:spMkLst>
        </pc:spChg>
        <pc:picChg chg="add del">
          <ac:chgData name="" userId="813a92d1e7673c41" providerId="LiveId" clId="{D664B77F-F1B4-4C21-B8D2-5392C7C6E621}" dt="2019-09-02T14:06:54.850" v="2138"/>
          <ac:picMkLst>
            <pc:docMk/>
            <pc:sldMk cId="496188488" sldId="304"/>
            <ac:picMk id="5" creationId="{31C82313-F2A4-46C0-978C-24C9DE9287B0}"/>
          </ac:picMkLst>
        </pc:picChg>
        <pc:picChg chg="add mod">
          <ac:chgData name="" userId="813a92d1e7673c41" providerId="LiveId" clId="{D664B77F-F1B4-4C21-B8D2-5392C7C6E621}" dt="2019-09-02T14:59:58.046" v="3167" actId="1076"/>
          <ac:picMkLst>
            <pc:docMk/>
            <pc:sldMk cId="496188488" sldId="304"/>
            <ac:picMk id="6" creationId="{D6E6C77E-E85A-4696-AFDC-D1D0DE75B9A1}"/>
          </ac:picMkLst>
        </pc:picChg>
      </pc:sldChg>
      <pc:sldChg chg="modSp add">
        <pc:chgData name="" userId="813a92d1e7673c41" providerId="LiveId" clId="{D664B77F-F1B4-4C21-B8D2-5392C7C6E621}" dt="2019-09-03T16:28:34.252" v="4034" actId="20577"/>
        <pc:sldMkLst>
          <pc:docMk/>
          <pc:sldMk cId="2729124278" sldId="305"/>
        </pc:sldMkLst>
        <pc:spChg chg="mod">
          <ac:chgData name="" userId="813a92d1e7673c41" providerId="LiveId" clId="{D664B77F-F1B4-4C21-B8D2-5392C7C6E621}" dt="2019-09-03T16:26:08.543" v="3749" actId="20577"/>
          <ac:spMkLst>
            <pc:docMk/>
            <pc:sldMk cId="2729124278" sldId="305"/>
            <ac:spMk id="2" creationId="{1F3FEFFA-6893-4849-B52F-982AEEE05D68}"/>
          </ac:spMkLst>
        </pc:spChg>
        <pc:spChg chg="mod">
          <ac:chgData name="" userId="813a92d1e7673c41" providerId="LiveId" clId="{D664B77F-F1B4-4C21-B8D2-5392C7C6E621}" dt="2019-09-03T16:28:34.252" v="4034" actId="20577"/>
          <ac:spMkLst>
            <pc:docMk/>
            <pc:sldMk cId="2729124278" sldId="305"/>
            <ac:spMk id="3" creationId="{E5201F4C-6906-4E37-AB39-B797870E669F}"/>
          </ac:spMkLst>
        </pc:spChg>
      </pc:sldChg>
      <pc:sldChg chg="addSp modSp add">
        <pc:chgData name="" userId="813a92d1e7673c41" providerId="LiveId" clId="{D664B77F-F1B4-4C21-B8D2-5392C7C6E621}" dt="2019-09-03T16:59:32.602" v="4470" actId="20577"/>
        <pc:sldMkLst>
          <pc:docMk/>
          <pc:sldMk cId="2544149441" sldId="306"/>
        </pc:sldMkLst>
        <pc:spChg chg="mod">
          <ac:chgData name="" userId="813a92d1e7673c41" providerId="LiveId" clId="{D664B77F-F1B4-4C21-B8D2-5392C7C6E621}" dt="2019-09-03T16:30:42.657" v="4221" actId="20577"/>
          <ac:spMkLst>
            <pc:docMk/>
            <pc:sldMk cId="2544149441" sldId="306"/>
            <ac:spMk id="2" creationId="{5AD5F461-BD6A-4E3F-89FE-8A954938274F}"/>
          </ac:spMkLst>
        </pc:spChg>
        <pc:spChg chg="mod">
          <ac:chgData name="" userId="813a92d1e7673c41" providerId="LiveId" clId="{D664B77F-F1B4-4C21-B8D2-5392C7C6E621}" dt="2019-09-03T16:51:04.536" v="4457" actId="14100"/>
          <ac:spMkLst>
            <pc:docMk/>
            <pc:sldMk cId="2544149441" sldId="306"/>
            <ac:spMk id="3" creationId="{D32EAC46-7668-4041-976D-F4120585E6EE}"/>
          </ac:spMkLst>
        </pc:spChg>
        <pc:spChg chg="add mod">
          <ac:chgData name="" userId="813a92d1e7673c41" providerId="LiveId" clId="{D664B77F-F1B4-4C21-B8D2-5392C7C6E621}" dt="2019-09-03T16:59:32.602" v="4470" actId="20577"/>
          <ac:spMkLst>
            <pc:docMk/>
            <pc:sldMk cId="2544149441" sldId="306"/>
            <ac:spMk id="4" creationId="{DC713638-F84C-4F4D-B459-BD5E1197ED1B}"/>
          </ac:spMkLst>
        </pc:spChg>
      </pc:sldChg>
      <pc:sldChg chg="addSp delSp modSp add">
        <pc:chgData name="" userId="813a92d1e7673c41" providerId="LiveId" clId="{D664B77F-F1B4-4C21-B8D2-5392C7C6E621}" dt="2019-09-03T17:03:58.708" v="4831" actId="20577"/>
        <pc:sldMkLst>
          <pc:docMk/>
          <pc:sldMk cId="2473997828" sldId="307"/>
        </pc:sldMkLst>
        <pc:spChg chg="mod">
          <ac:chgData name="" userId="813a92d1e7673c41" providerId="LiveId" clId="{D664B77F-F1B4-4C21-B8D2-5392C7C6E621}" dt="2019-09-03T17:00:19.651" v="4559" actId="20577"/>
          <ac:spMkLst>
            <pc:docMk/>
            <pc:sldMk cId="2473997828" sldId="307"/>
            <ac:spMk id="2" creationId="{E49ADE45-A42D-47E8-B304-80F8AC445B9C}"/>
          </ac:spMkLst>
        </pc:spChg>
        <pc:spChg chg="del">
          <ac:chgData name="" userId="813a92d1e7673c41" providerId="LiveId" clId="{D664B77F-F1B4-4C21-B8D2-5392C7C6E621}" dt="2019-09-03T17:00:28.521" v="4560"/>
          <ac:spMkLst>
            <pc:docMk/>
            <pc:sldMk cId="2473997828" sldId="307"/>
            <ac:spMk id="3" creationId="{F37D98B8-75D6-4E5F-BA3E-27D1E772007A}"/>
          </ac:spMkLst>
        </pc:spChg>
        <pc:spChg chg="del">
          <ac:chgData name="" userId="813a92d1e7673c41" providerId="LiveId" clId="{D664B77F-F1B4-4C21-B8D2-5392C7C6E621}" dt="2019-09-03T17:00:28.521" v="4560"/>
          <ac:spMkLst>
            <pc:docMk/>
            <pc:sldMk cId="2473997828" sldId="307"/>
            <ac:spMk id="4" creationId="{4BEBB2C0-BA3D-4198-8027-51A3F016A4FA}"/>
          </ac:spMkLst>
        </pc:spChg>
        <pc:spChg chg="add mod">
          <ac:chgData name="" userId="813a92d1e7673c41" providerId="LiveId" clId="{D664B77F-F1B4-4C21-B8D2-5392C7C6E621}" dt="2019-09-03T17:03:58.708" v="4831" actId="20577"/>
          <ac:spMkLst>
            <pc:docMk/>
            <pc:sldMk cId="2473997828" sldId="307"/>
            <ac:spMk id="5" creationId="{6C5BC345-2CC7-486A-9F75-EE3B5F7832A9}"/>
          </ac:spMkLst>
        </pc:spChg>
      </pc:sldChg>
      <pc:sldChg chg="addSp delSp modSp add">
        <pc:chgData name="" userId="813a92d1e7673c41" providerId="LiveId" clId="{D664B77F-F1B4-4C21-B8D2-5392C7C6E621}" dt="2019-09-09T13:31:57.354" v="19260" actId="20577"/>
        <pc:sldMkLst>
          <pc:docMk/>
          <pc:sldMk cId="367980317" sldId="308"/>
        </pc:sldMkLst>
        <pc:spChg chg="mod">
          <ac:chgData name="" userId="813a92d1e7673c41" providerId="LiveId" clId="{D664B77F-F1B4-4C21-B8D2-5392C7C6E621}" dt="2019-09-03T17:05:48.995" v="4875" actId="20577"/>
          <ac:spMkLst>
            <pc:docMk/>
            <pc:sldMk cId="367980317" sldId="308"/>
            <ac:spMk id="2" creationId="{A23DE612-DF6E-449D-929F-B936CC7C7CB7}"/>
          </ac:spMkLst>
        </pc:spChg>
        <pc:spChg chg="del">
          <ac:chgData name="" userId="813a92d1e7673c41" providerId="LiveId" clId="{D664B77F-F1B4-4C21-B8D2-5392C7C6E621}" dt="2019-09-03T17:05:55.938" v="4876"/>
          <ac:spMkLst>
            <pc:docMk/>
            <pc:sldMk cId="367980317" sldId="308"/>
            <ac:spMk id="3" creationId="{D2FD07FA-C8B6-424E-A9BA-0944F5ABC17C}"/>
          </ac:spMkLst>
        </pc:spChg>
        <pc:spChg chg="add mod">
          <ac:chgData name="" userId="813a92d1e7673c41" providerId="LiveId" clId="{D664B77F-F1B4-4C21-B8D2-5392C7C6E621}" dt="2019-09-09T13:31:57.354" v="19260" actId="20577"/>
          <ac:spMkLst>
            <pc:docMk/>
            <pc:sldMk cId="367980317" sldId="308"/>
            <ac:spMk id="4" creationId="{BD50E750-7884-417D-83B5-BB40CDE2F711}"/>
          </ac:spMkLst>
        </pc:spChg>
        <pc:spChg chg="add mod">
          <ac:chgData name="" userId="813a92d1e7673c41" providerId="LiveId" clId="{D664B77F-F1B4-4C21-B8D2-5392C7C6E621}" dt="2019-09-03T17:36:02.100" v="5286" actId="20577"/>
          <ac:spMkLst>
            <pc:docMk/>
            <pc:sldMk cId="367980317" sldId="308"/>
            <ac:spMk id="5" creationId="{8FC904FD-921E-42F4-A03C-2BB9CD58CBC7}"/>
          </ac:spMkLst>
        </pc:spChg>
      </pc:sldChg>
      <pc:sldChg chg="addSp modSp add">
        <pc:chgData name="" userId="813a92d1e7673c41" providerId="LiveId" clId="{D664B77F-F1B4-4C21-B8D2-5392C7C6E621}" dt="2019-09-03T17:16:13.954" v="5140" actId="20577"/>
        <pc:sldMkLst>
          <pc:docMk/>
          <pc:sldMk cId="2030070673" sldId="309"/>
        </pc:sldMkLst>
        <pc:spChg chg="add mod">
          <ac:chgData name="" userId="813a92d1e7673c41" providerId="LiveId" clId="{D664B77F-F1B4-4C21-B8D2-5392C7C6E621}" dt="2019-09-03T17:16:13.954" v="5140" actId="20577"/>
          <ac:spMkLst>
            <pc:docMk/>
            <pc:sldMk cId="2030070673" sldId="309"/>
            <ac:spMk id="2" creationId="{B81E6B32-0D3D-4F6B-8BF2-5D30B799DBDA}"/>
          </ac:spMkLst>
        </pc:spChg>
      </pc:sldChg>
      <pc:sldChg chg="modSp add">
        <pc:chgData name="" userId="813a92d1e7673c41" providerId="LiveId" clId="{D664B77F-F1B4-4C21-B8D2-5392C7C6E621}" dt="2019-09-03T17:57:40.205" v="5887" actId="20577"/>
        <pc:sldMkLst>
          <pc:docMk/>
          <pc:sldMk cId="3632568392" sldId="310"/>
        </pc:sldMkLst>
        <pc:spChg chg="mod">
          <ac:chgData name="" userId="813a92d1e7673c41" providerId="LiveId" clId="{D664B77F-F1B4-4C21-B8D2-5392C7C6E621}" dt="2019-09-03T17:27:57.333" v="5197" actId="790"/>
          <ac:spMkLst>
            <pc:docMk/>
            <pc:sldMk cId="3632568392" sldId="310"/>
            <ac:spMk id="2" creationId="{82B30AA6-AA27-4D03-B9FC-48F5BF0F27DD}"/>
          </ac:spMkLst>
        </pc:spChg>
        <pc:spChg chg="mod">
          <ac:chgData name="" userId="813a92d1e7673c41" providerId="LiveId" clId="{D664B77F-F1B4-4C21-B8D2-5392C7C6E621}" dt="2019-09-03T17:57:40.205" v="5887" actId="20577"/>
          <ac:spMkLst>
            <pc:docMk/>
            <pc:sldMk cId="3632568392" sldId="310"/>
            <ac:spMk id="3" creationId="{40378645-9C64-4981-B5E5-B87DD5B15DD9}"/>
          </ac:spMkLst>
        </pc:spChg>
      </pc:sldChg>
      <pc:sldChg chg="addSp delSp modSp add">
        <pc:chgData name="" userId="813a92d1e7673c41" providerId="LiveId" clId="{D664B77F-F1B4-4C21-B8D2-5392C7C6E621}" dt="2019-09-03T19:16:33.703" v="6592" actId="20577"/>
        <pc:sldMkLst>
          <pc:docMk/>
          <pc:sldMk cId="493850645" sldId="311"/>
        </pc:sldMkLst>
        <pc:spChg chg="mod">
          <ac:chgData name="" userId="813a92d1e7673c41" providerId="LiveId" clId="{D664B77F-F1B4-4C21-B8D2-5392C7C6E621}" dt="2019-09-03T17:54:09.038" v="5853" actId="20577"/>
          <ac:spMkLst>
            <pc:docMk/>
            <pc:sldMk cId="493850645" sldId="311"/>
            <ac:spMk id="2" creationId="{CE87C069-2E85-4E25-B0B2-3DCDE480B227}"/>
          </ac:spMkLst>
        </pc:spChg>
        <pc:spChg chg="del">
          <ac:chgData name="" userId="813a92d1e7673c41" providerId="LiveId" clId="{D664B77F-F1B4-4C21-B8D2-5392C7C6E621}" dt="2019-09-03T17:54:37.805" v="5856"/>
          <ac:spMkLst>
            <pc:docMk/>
            <pc:sldMk cId="493850645" sldId="311"/>
            <ac:spMk id="3" creationId="{60D54963-C34C-4566-AD52-FC88CC1CF1AB}"/>
          </ac:spMkLst>
        </pc:spChg>
        <pc:spChg chg="add mod">
          <ac:chgData name="" userId="813a92d1e7673c41" providerId="LiveId" clId="{D664B77F-F1B4-4C21-B8D2-5392C7C6E621}" dt="2019-09-03T19:16:33.703" v="6592" actId="20577"/>
          <ac:spMkLst>
            <pc:docMk/>
            <pc:sldMk cId="493850645" sldId="311"/>
            <ac:spMk id="5" creationId="{5524D05A-C000-4E5C-8E2C-FDDA47A3C9EE}"/>
          </ac:spMkLst>
        </pc:spChg>
        <pc:spChg chg="add mod">
          <ac:chgData name="" userId="813a92d1e7673c41" providerId="LiveId" clId="{D664B77F-F1B4-4C21-B8D2-5392C7C6E621}" dt="2019-09-03T19:16:14.813" v="6578" actId="1076"/>
          <ac:spMkLst>
            <pc:docMk/>
            <pc:sldMk cId="493850645" sldId="311"/>
            <ac:spMk id="6" creationId="{C51FC3C5-AD8F-4890-97F2-8BD4861ECAF3}"/>
          </ac:spMkLst>
        </pc:spChg>
        <pc:spChg chg="add mod">
          <ac:chgData name="" userId="813a92d1e7673c41" providerId="LiveId" clId="{D664B77F-F1B4-4C21-B8D2-5392C7C6E621}" dt="2019-09-03T18:01:18.910" v="6185" actId="313"/>
          <ac:spMkLst>
            <pc:docMk/>
            <pc:sldMk cId="493850645" sldId="311"/>
            <ac:spMk id="7" creationId="{FB9AAD67-D8F6-40E2-9A75-A011CF6FB506}"/>
          </ac:spMkLst>
        </pc:spChg>
        <pc:spChg chg="add del">
          <ac:chgData name="" userId="813a92d1e7673c41" providerId="LiveId" clId="{D664B77F-F1B4-4C21-B8D2-5392C7C6E621}" dt="2019-09-03T18:16:57.904" v="6258"/>
          <ac:spMkLst>
            <pc:docMk/>
            <pc:sldMk cId="493850645" sldId="311"/>
            <ac:spMk id="8" creationId="{3A330929-3C16-4498-BDB6-74CF67867ADD}"/>
          </ac:spMkLst>
        </pc:spChg>
        <pc:spChg chg="add mod">
          <ac:chgData name="" userId="813a92d1e7673c41" providerId="LiveId" clId="{D664B77F-F1B4-4C21-B8D2-5392C7C6E621}" dt="2019-09-03T18:17:23.854" v="6262" actId="164"/>
          <ac:spMkLst>
            <pc:docMk/>
            <pc:sldMk cId="493850645" sldId="311"/>
            <ac:spMk id="9" creationId="{C3DFA803-7C26-4885-AF50-B426AA8AE9DA}"/>
          </ac:spMkLst>
        </pc:spChg>
        <pc:spChg chg="add mod">
          <ac:chgData name="" userId="813a92d1e7673c41" providerId="LiveId" clId="{D664B77F-F1B4-4C21-B8D2-5392C7C6E621}" dt="2019-09-03T18:17:23.854" v="6262" actId="164"/>
          <ac:spMkLst>
            <pc:docMk/>
            <pc:sldMk cId="493850645" sldId="311"/>
            <ac:spMk id="10" creationId="{D302D3C4-D246-4223-8F7F-511807305149}"/>
          </ac:spMkLst>
        </pc:spChg>
        <pc:grpChg chg="add mod">
          <ac:chgData name="" userId="813a92d1e7673c41" providerId="LiveId" clId="{D664B77F-F1B4-4C21-B8D2-5392C7C6E621}" dt="2019-09-03T18:17:23.854" v="6262" actId="164"/>
          <ac:grpSpMkLst>
            <pc:docMk/>
            <pc:sldMk cId="493850645" sldId="311"/>
            <ac:grpSpMk id="11" creationId="{ACCCED2C-1A2A-412E-A181-CEABA2BE84C8}"/>
          </ac:grpSpMkLst>
        </pc:grpChg>
        <pc:picChg chg="add del">
          <ac:chgData name="" userId="813a92d1e7673c41" providerId="LiveId" clId="{D664B77F-F1B4-4C21-B8D2-5392C7C6E621}" dt="2019-09-03T17:54:34.811" v="5855"/>
          <ac:picMkLst>
            <pc:docMk/>
            <pc:sldMk cId="493850645" sldId="311"/>
            <ac:picMk id="4" creationId="{8A1016D7-4814-482E-B762-D12FC9BBA3D4}"/>
          </ac:picMkLst>
        </pc:picChg>
      </pc:sldChg>
      <pc:sldChg chg="addSp delSp modSp add">
        <pc:chgData name="" userId="813a92d1e7673c41" providerId="LiveId" clId="{D664B77F-F1B4-4C21-B8D2-5392C7C6E621}" dt="2019-09-06T11:46:25.361" v="12546" actId="3064"/>
        <pc:sldMkLst>
          <pc:docMk/>
          <pc:sldMk cId="2562894873" sldId="312"/>
        </pc:sldMkLst>
        <pc:spChg chg="mod">
          <ac:chgData name="" userId="813a92d1e7673c41" providerId="LiveId" clId="{D664B77F-F1B4-4C21-B8D2-5392C7C6E621}" dt="2019-09-06T11:32:46.003" v="12206" actId="20577"/>
          <ac:spMkLst>
            <pc:docMk/>
            <pc:sldMk cId="2562894873" sldId="312"/>
            <ac:spMk id="2" creationId="{8580E625-97F3-4AF6-92F4-8FFEBBF519B3}"/>
          </ac:spMkLst>
        </pc:spChg>
        <pc:spChg chg="mod">
          <ac:chgData name="" userId="813a92d1e7673c41" providerId="LiveId" clId="{D664B77F-F1B4-4C21-B8D2-5392C7C6E621}" dt="2019-09-06T11:46:25.361" v="12546" actId="3064"/>
          <ac:spMkLst>
            <pc:docMk/>
            <pc:sldMk cId="2562894873" sldId="312"/>
            <ac:spMk id="3" creationId="{92F29742-BB86-481E-B36B-DD174E0493FD}"/>
          </ac:spMkLst>
        </pc:spChg>
        <pc:spChg chg="del mod">
          <ac:chgData name="" userId="813a92d1e7673c41" providerId="LiveId" clId="{D664B77F-F1B4-4C21-B8D2-5392C7C6E621}" dt="2019-09-03T19:33:34.919" v="6680" actId="478"/>
          <ac:spMkLst>
            <pc:docMk/>
            <pc:sldMk cId="2562894873" sldId="312"/>
            <ac:spMk id="4" creationId="{3420369A-5C37-4713-8BFF-885F4DE85D78}"/>
          </ac:spMkLst>
        </pc:spChg>
        <pc:spChg chg="add mod">
          <ac:chgData name="" userId="813a92d1e7673c41" providerId="LiveId" clId="{D664B77F-F1B4-4C21-B8D2-5392C7C6E621}" dt="2019-09-06T11:45:55.824" v="12529" actId="3064"/>
          <ac:spMkLst>
            <pc:docMk/>
            <pc:sldMk cId="2562894873" sldId="312"/>
            <ac:spMk id="4" creationId="{7B1B178D-6521-4384-BE28-E3BB09F2579F}"/>
          </ac:spMkLst>
        </pc:spChg>
        <pc:spChg chg="add del mod">
          <ac:chgData name="" userId="813a92d1e7673c41" providerId="LiveId" clId="{D664B77F-F1B4-4C21-B8D2-5392C7C6E621}" dt="2019-09-03T19:39:07.139" v="6683" actId="478"/>
          <ac:spMkLst>
            <pc:docMk/>
            <pc:sldMk cId="2562894873" sldId="312"/>
            <ac:spMk id="8" creationId="{7BE7D84A-5652-47E6-BCD9-C93C1475E470}"/>
          </ac:spMkLst>
        </pc:spChg>
        <pc:grpChg chg="add mod">
          <ac:chgData name="" userId="813a92d1e7673c41" providerId="LiveId" clId="{D664B77F-F1B4-4C21-B8D2-5392C7C6E621}" dt="2019-09-06T11:44:05.194" v="12514" actId="1076"/>
          <ac:grpSpMkLst>
            <pc:docMk/>
            <pc:sldMk cId="2562894873" sldId="312"/>
            <ac:grpSpMk id="7" creationId="{6919AB33-376D-49A1-B3BD-220317D11072}"/>
          </ac:grpSpMkLst>
        </pc:grpChg>
        <pc:picChg chg="add del mod">
          <ac:chgData name="" userId="813a92d1e7673c41" providerId="LiveId" clId="{D664B77F-F1B4-4C21-B8D2-5392C7C6E621}" dt="2019-09-06T11:42:06.920" v="12504" actId="478"/>
          <ac:picMkLst>
            <pc:docMk/>
            <pc:sldMk cId="2562894873" sldId="312"/>
            <ac:picMk id="6" creationId="{96846F27-0E23-4A2F-85CA-17811C432DC2}"/>
          </ac:picMkLst>
        </pc:picChg>
      </pc:sldChg>
      <pc:sldChg chg="addSp delSp modSp add">
        <pc:chgData name="" userId="813a92d1e7673c41" providerId="LiveId" clId="{D664B77F-F1B4-4C21-B8D2-5392C7C6E621}" dt="2019-09-03T19:45:47.515" v="6897" actId="20577"/>
        <pc:sldMkLst>
          <pc:docMk/>
          <pc:sldMk cId="1301489947" sldId="313"/>
        </pc:sldMkLst>
        <pc:spChg chg="del">
          <ac:chgData name="" userId="813a92d1e7673c41" providerId="LiveId" clId="{D664B77F-F1B4-4C21-B8D2-5392C7C6E621}" dt="2019-09-03T19:44:48.750" v="6854"/>
          <ac:spMkLst>
            <pc:docMk/>
            <pc:sldMk cId="1301489947" sldId="313"/>
            <ac:spMk id="2" creationId="{C73836BA-9B40-4C73-99FB-DE5F76C334AC}"/>
          </ac:spMkLst>
        </pc:spChg>
        <pc:spChg chg="del">
          <ac:chgData name="" userId="813a92d1e7673c41" providerId="LiveId" clId="{D664B77F-F1B4-4C21-B8D2-5392C7C6E621}" dt="2019-09-03T19:44:48.750" v="6854"/>
          <ac:spMkLst>
            <pc:docMk/>
            <pc:sldMk cId="1301489947" sldId="313"/>
            <ac:spMk id="3" creationId="{C7B58B3F-B997-4BEF-8AC6-2F8C22C07D08}"/>
          </ac:spMkLst>
        </pc:spChg>
        <pc:spChg chg="del">
          <ac:chgData name="" userId="813a92d1e7673c41" providerId="LiveId" clId="{D664B77F-F1B4-4C21-B8D2-5392C7C6E621}" dt="2019-09-03T19:44:48.750" v="6854"/>
          <ac:spMkLst>
            <pc:docMk/>
            <pc:sldMk cId="1301489947" sldId="313"/>
            <ac:spMk id="4" creationId="{4C09FF3E-1945-425E-AA98-2CDEE4F79DB5}"/>
          </ac:spMkLst>
        </pc:spChg>
        <pc:spChg chg="add mod">
          <ac:chgData name="" userId="813a92d1e7673c41" providerId="LiveId" clId="{D664B77F-F1B4-4C21-B8D2-5392C7C6E621}" dt="2019-09-03T19:45:47.515" v="6897" actId="20577"/>
          <ac:spMkLst>
            <pc:docMk/>
            <pc:sldMk cId="1301489947" sldId="313"/>
            <ac:spMk id="5" creationId="{D33CD454-716E-4CAB-810E-57D5B22430E2}"/>
          </ac:spMkLst>
        </pc:spChg>
      </pc:sldChg>
      <pc:sldChg chg="addSp delSp modSp add ord">
        <pc:chgData name="" userId="813a92d1e7673c41" providerId="LiveId" clId="{D664B77F-F1B4-4C21-B8D2-5392C7C6E621}" dt="2019-09-04T13:32:09.986" v="9527" actId="1076"/>
        <pc:sldMkLst>
          <pc:docMk/>
          <pc:sldMk cId="1181769478" sldId="314"/>
        </pc:sldMkLst>
        <pc:spChg chg="mod">
          <ac:chgData name="" userId="813a92d1e7673c41" providerId="LiveId" clId="{D664B77F-F1B4-4C21-B8D2-5392C7C6E621}" dt="2019-09-03T19:46:34.192" v="6951" actId="20577"/>
          <ac:spMkLst>
            <pc:docMk/>
            <pc:sldMk cId="1181769478" sldId="314"/>
            <ac:spMk id="2" creationId="{F2E7884C-8FA4-4BE1-866E-0D7F521A5B10}"/>
          </ac:spMkLst>
        </pc:spChg>
        <pc:spChg chg="del">
          <ac:chgData name="" userId="813a92d1e7673c41" providerId="LiveId" clId="{D664B77F-F1B4-4C21-B8D2-5392C7C6E621}" dt="2019-09-03T19:47:25.420" v="6952" actId="478"/>
          <ac:spMkLst>
            <pc:docMk/>
            <pc:sldMk cId="1181769478" sldId="314"/>
            <ac:spMk id="3" creationId="{A654C597-84CF-455B-9755-4FA009BEC32F}"/>
          </ac:spMkLst>
        </pc:spChg>
        <pc:spChg chg="add mod">
          <ac:chgData name="" userId="813a92d1e7673c41" providerId="LiveId" clId="{D664B77F-F1B4-4C21-B8D2-5392C7C6E621}" dt="2019-09-04T13:32:01.042" v="9525" actId="1076"/>
          <ac:spMkLst>
            <pc:docMk/>
            <pc:sldMk cId="1181769478" sldId="314"/>
            <ac:spMk id="4" creationId="{6ECC33A9-4EB7-48FD-A9B7-F19479713F40}"/>
          </ac:spMkLst>
        </pc:spChg>
        <pc:spChg chg="add mod">
          <ac:chgData name="" userId="813a92d1e7673c41" providerId="LiveId" clId="{D664B77F-F1B4-4C21-B8D2-5392C7C6E621}" dt="2019-09-04T13:32:09.986" v="9527" actId="1076"/>
          <ac:spMkLst>
            <pc:docMk/>
            <pc:sldMk cId="1181769478" sldId="314"/>
            <ac:spMk id="5" creationId="{6189AC39-49B3-4A46-96BF-01042EA4D061}"/>
          </ac:spMkLst>
        </pc:spChg>
        <pc:spChg chg="add mod">
          <ac:chgData name="" userId="813a92d1e7673c41" providerId="LiveId" clId="{D664B77F-F1B4-4C21-B8D2-5392C7C6E621}" dt="2019-09-04T13:32:05.693" v="9526" actId="1076"/>
          <ac:spMkLst>
            <pc:docMk/>
            <pc:sldMk cId="1181769478" sldId="314"/>
            <ac:spMk id="6" creationId="{DEA2F87A-655B-4864-AE8F-78EAAD320914}"/>
          </ac:spMkLst>
        </pc:spChg>
        <pc:picChg chg="add">
          <ac:chgData name="" userId="813a92d1e7673c41" providerId="LiveId" clId="{D664B77F-F1B4-4C21-B8D2-5392C7C6E621}" dt="2019-09-03T19:48:00.965" v="6956"/>
          <ac:picMkLst>
            <pc:docMk/>
            <pc:sldMk cId="1181769478" sldId="314"/>
            <ac:picMk id="7" creationId="{FCAC5C9B-631A-4140-B298-CF227BCEE19D}"/>
          </ac:picMkLst>
        </pc:picChg>
      </pc:sldChg>
      <pc:sldChg chg="addSp modSp add">
        <pc:chgData name="" userId="813a92d1e7673c41" providerId="LiveId" clId="{D664B77F-F1B4-4C21-B8D2-5392C7C6E621}" dt="2019-09-04T13:59:25.795" v="10155" actId="14100"/>
        <pc:sldMkLst>
          <pc:docMk/>
          <pc:sldMk cId="4188024555" sldId="316"/>
        </pc:sldMkLst>
        <pc:spChg chg="mod">
          <ac:chgData name="" userId="813a92d1e7673c41" providerId="LiveId" clId="{D664B77F-F1B4-4C21-B8D2-5392C7C6E621}" dt="2019-09-04T13:55:28.075" v="9895" actId="20577"/>
          <ac:spMkLst>
            <pc:docMk/>
            <pc:sldMk cId="4188024555" sldId="316"/>
            <ac:spMk id="2" creationId="{E39C4789-0206-49BE-9B91-68EC4B3E3B08}"/>
          </ac:spMkLst>
        </pc:spChg>
        <pc:spChg chg="mod">
          <ac:chgData name="" userId="813a92d1e7673c41" providerId="LiveId" clId="{D664B77F-F1B4-4C21-B8D2-5392C7C6E621}" dt="2019-09-04T13:59:22.021" v="10154" actId="14100"/>
          <ac:spMkLst>
            <pc:docMk/>
            <pc:sldMk cId="4188024555" sldId="316"/>
            <ac:spMk id="3" creationId="{957E38E2-0A10-4335-A176-4164770E25E5}"/>
          </ac:spMkLst>
        </pc:spChg>
        <pc:spChg chg="add mod">
          <ac:chgData name="" userId="813a92d1e7673c41" providerId="LiveId" clId="{D664B77F-F1B4-4C21-B8D2-5392C7C6E621}" dt="2019-09-04T13:59:25.795" v="10155" actId="14100"/>
          <ac:spMkLst>
            <pc:docMk/>
            <pc:sldMk cId="4188024555" sldId="316"/>
            <ac:spMk id="4" creationId="{90E9CB6D-4FDF-4BBE-98B4-198E3C47E7DC}"/>
          </ac:spMkLst>
        </pc:spChg>
        <pc:spChg chg="add mod">
          <ac:chgData name="" userId="813a92d1e7673c41" providerId="LiveId" clId="{D664B77F-F1B4-4C21-B8D2-5392C7C6E621}" dt="2019-09-04T12:54:36.619" v="9089" actId="255"/>
          <ac:spMkLst>
            <pc:docMk/>
            <pc:sldMk cId="4188024555" sldId="316"/>
            <ac:spMk id="5" creationId="{5F0C71C8-812B-4F2F-8090-577EC4555E79}"/>
          </ac:spMkLst>
        </pc:spChg>
        <pc:spChg chg="add mod">
          <ac:chgData name="" userId="813a92d1e7673c41" providerId="LiveId" clId="{D664B77F-F1B4-4C21-B8D2-5392C7C6E621}" dt="2019-09-04T13:59:09.071" v="10153" actId="1076"/>
          <ac:spMkLst>
            <pc:docMk/>
            <pc:sldMk cId="4188024555" sldId="316"/>
            <ac:spMk id="6" creationId="{CC28A045-414E-48C6-8281-9068960962AE}"/>
          </ac:spMkLst>
        </pc:spChg>
      </pc:sldChg>
      <pc:sldChg chg="addSp delSp modSp add">
        <pc:chgData name="" userId="813a92d1e7673c41" providerId="LiveId" clId="{D664B77F-F1B4-4C21-B8D2-5392C7C6E621}" dt="2019-09-04T11:51:19.590" v="7951" actId="1076"/>
        <pc:sldMkLst>
          <pc:docMk/>
          <pc:sldMk cId="2834219357" sldId="317"/>
        </pc:sldMkLst>
        <pc:spChg chg="mod">
          <ac:chgData name="" userId="813a92d1e7673c41" providerId="LiveId" clId="{D664B77F-F1B4-4C21-B8D2-5392C7C6E621}" dt="2019-09-04T11:19:49.566" v="7073" actId="20577"/>
          <ac:spMkLst>
            <pc:docMk/>
            <pc:sldMk cId="2834219357" sldId="317"/>
            <ac:spMk id="2" creationId="{687D0665-3BD8-4DC5-940E-93D2A792702A}"/>
          </ac:spMkLst>
        </pc:spChg>
        <pc:spChg chg="mod">
          <ac:chgData name="" userId="813a92d1e7673c41" providerId="LiveId" clId="{D664B77F-F1B4-4C21-B8D2-5392C7C6E621}" dt="2019-09-04T11:35:45.085" v="7835" actId="14100"/>
          <ac:spMkLst>
            <pc:docMk/>
            <pc:sldMk cId="2834219357" sldId="317"/>
            <ac:spMk id="3" creationId="{8C103477-9C4D-4A28-9D96-056FE599BC4D}"/>
          </ac:spMkLst>
        </pc:spChg>
        <pc:spChg chg="add del mod">
          <ac:chgData name="" userId="813a92d1e7673c41" providerId="LiveId" clId="{D664B77F-F1B4-4C21-B8D2-5392C7C6E621}" dt="2019-09-04T11:51:02.354" v="7949" actId="478"/>
          <ac:spMkLst>
            <pc:docMk/>
            <pc:sldMk cId="2834219357" sldId="317"/>
            <ac:spMk id="4" creationId="{C6494F1D-0BFA-48BA-8B6F-F586BA843347}"/>
          </ac:spMkLst>
        </pc:spChg>
        <pc:spChg chg="add mod">
          <ac:chgData name="" userId="813a92d1e7673c41" providerId="LiveId" clId="{D664B77F-F1B4-4C21-B8D2-5392C7C6E621}" dt="2019-09-04T11:36:30.678" v="7843" actId="255"/>
          <ac:spMkLst>
            <pc:docMk/>
            <pc:sldMk cId="2834219357" sldId="317"/>
            <ac:spMk id="5" creationId="{18CF57CB-49F2-4252-9BC1-6D7F59E97ED0}"/>
          </ac:spMkLst>
        </pc:spChg>
        <pc:picChg chg="add del">
          <ac:chgData name="" userId="813a92d1e7673c41" providerId="LiveId" clId="{D664B77F-F1B4-4C21-B8D2-5392C7C6E621}" dt="2019-09-04T11:37:56.066" v="7845"/>
          <ac:picMkLst>
            <pc:docMk/>
            <pc:sldMk cId="2834219357" sldId="317"/>
            <ac:picMk id="6" creationId="{452ED3CD-AF69-40C6-86E9-0CE1C32671B6}"/>
          </ac:picMkLst>
        </pc:picChg>
        <pc:picChg chg="add mod">
          <ac:chgData name="" userId="813a92d1e7673c41" providerId="LiveId" clId="{D664B77F-F1B4-4C21-B8D2-5392C7C6E621}" dt="2019-09-04T11:51:19.590" v="7951" actId="1076"/>
          <ac:picMkLst>
            <pc:docMk/>
            <pc:sldMk cId="2834219357" sldId="317"/>
            <ac:picMk id="7" creationId="{99922FDE-B74C-4822-947C-0CE1AA0BBD0A}"/>
          </ac:picMkLst>
        </pc:picChg>
      </pc:sldChg>
      <pc:sldChg chg="addSp delSp modSp add">
        <pc:chgData name="" userId="813a92d1e7673c41" providerId="LiveId" clId="{D664B77F-F1B4-4C21-B8D2-5392C7C6E621}" dt="2019-09-06T13:01:48.360" v="13448" actId="20577"/>
        <pc:sldMkLst>
          <pc:docMk/>
          <pc:sldMk cId="2409049958" sldId="318"/>
        </pc:sldMkLst>
        <pc:spChg chg="mod">
          <ac:chgData name="" userId="813a92d1e7673c41" providerId="LiveId" clId="{D664B77F-F1B4-4C21-B8D2-5392C7C6E621}" dt="2019-09-06T13:01:48.360" v="13448" actId="20577"/>
          <ac:spMkLst>
            <pc:docMk/>
            <pc:sldMk cId="2409049958" sldId="318"/>
            <ac:spMk id="2" creationId="{79A388AF-225B-4AA3-8B72-092F9FAA94F4}"/>
          </ac:spMkLst>
        </pc:spChg>
        <pc:spChg chg="del">
          <ac:chgData name="" userId="813a92d1e7673c41" providerId="LiveId" clId="{D664B77F-F1B4-4C21-B8D2-5392C7C6E621}" dt="2019-09-04T11:57:23.861" v="8028" actId="478"/>
          <ac:spMkLst>
            <pc:docMk/>
            <pc:sldMk cId="2409049958" sldId="318"/>
            <ac:spMk id="3" creationId="{12D4BAB3-927E-4205-8CC5-4FF15D1DEFC2}"/>
          </ac:spMkLst>
        </pc:spChg>
        <pc:spChg chg="del">
          <ac:chgData name="" userId="813a92d1e7673c41" providerId="LiveId" clId="{D664B77F-F1B4-4C21-B8D2-5392C7C6E621}" dt="2019-09-04T11:57:27.900" v="8029" actId="478"/>
          <ac:spMkLst>
            <pc:docMk/>
            <pc:sldMk cId="2409049958" sldId="318"/>
            <ac:spMk id="4" creationId="{4D01D7CE-F845-4C01-A97A-0A336C7D2B1F}"/>
          </ac:spMkLst>
        </pc:spChg>
        <pc:spChg chg="add mod">
          <ac:chgData name="" userId="813a92d1e7673c41" providerId="LiveId" clId="{D664B77F-F1B4-4C21-B8D2-5392C7C6E621}" dt="2019-09-04T12:43:16.118" v="8887" actId="1076"/>
          <ac:spMkLst>
            <pc:docMk/>
            <pc:sldMk cId="2409049958" sldId="318"/>
            <ac:spMk id="6" creationId="{C422444E-91DA-4D1E-88C4-0A878C4B739E}"/>
          </ac:spMkLst>
        </pc:spChg>
        <pc:picChg chg="add mod">
          <ac:chgData name="" userId="813a92d1e7673c41" providerId="LiveId" clId="{D664B77F-F1B4-4C21-B8D2-5392C7C6E621}" dt="2019-09-04T12:00:58.966" v="8111" actId="1076"/>
          <ac:picMkLst>
            <pc:docMk/>
            <pc:sldMk cId="2409049958" sldId="318"/>
            <ac:picMk id="5" creationId="{ED85BE33-B950-4136-98D0-1DEA7CE4617F}"/>
          </ac:picMkLst>
        </pc:picChg>
      </pc:sldChg>
      <pc:sldChg chg="addSp delSp modSp add">
        <pc:chgData name="" userId="813a92d1e7673c41" providerId="LiveId" clId="{D664B77F-F1B4-4C21-B8D2-5392C7C6E621}" dt="2019-09-06T13:01:02.111" v="13422" actId="20577"/>
        <pc:sldMkLst>
          <pc:docMk/>
          <pc:sldMk cId="43021727" sldId="319"/>
        </pc:sldMkLst>
        <pc:spChg chg="mod">
          <ac:chgData name="" userId="813a92d1e7673c41" providerId="LiveId" clId="{D664B77F-F1B4-4C21-B8D2-5392C7C6E621}" dt="2019-09-06T13:01:02.111" v="13422" actId="20577"/>
          <ac:spMkLst>
            <pc:docMk/>
            <pc:sldMk cId="43021727" sldId="319"/>
            <ac:spMk id="2" creationId="{234A23FD-DB43-4C8F-BF51-9CBCF35DD898}"/>
          </ac:spMkLst>
        </pc:spChg>
        <pc:spChg chg="del">
          <ac:chgData name="" userId="813a92d1e7673c41" providerId="LiveId" clId="{D664B77F-F1B4-4C21-B8D2-5392C7C6E621}" dt="2019-09-04T11:59:30.580" v="8085" actId="478"/>
          <ac:spMkLst>
            <pc:docMk/>
            <pc:sldMk cId="43021727" sldId="319"/>
            <ac:spMk id="3" creationId="{23B9DE47-EC32-46C4-9360-92C3842DA896}"/>
          </ac:spMkLst>
        </pc:spChg>
        <pc:spChg chg="add mod">
          <ac:chgData name="" userId="813a92d1e7673c41" providerId="LiveId" clId="{D664B77F-F1B4-4C21-B8D2-5392C7C6E621}" dt="2019-09-04T12:03:09.462" v="8262" actId="1076"/>
          <ac:spMkLst>
            <pc:docMk/>
            <pc:sldMk cId="43021727" sldId="319"/>
            <ac:spMk id="5" creationId="{EAFD5E4A-1DCC-4249-89E9-F6CAD8E54AA2}"/>
          </ac:spMkLst>
        </pc:spChg>
        <pc:picChg chg="add mod">
          <ac:chgData name="" userId="813a92d1e7673c41" providerId="LiveId" clId="{D664B77F-F1B4-4C21-B8D2-5392C7C6E621}" dt="2019-09-04T12:01:08.249" v="8112" actId="1076"/>
          <ac:picMkLst>
            <pc:docMk/>
            <pc:sldMk cId="43021727" sldId="319"/>
            <ac:picMk id="4" creationId="{A1E16278-EDB4-4EBC-9014-C84F33D9A855}"/>
          </ac:picMkLst>
        </pc:picChg>
      </pc:sldChg>
      <pc:sldChg chg="addSp delSp modSp add">
        <pc:chgData name="" userId="813a92d1e7673c41" providerId="LiveId" clId="{D664B77F-F1B4-4C21-B8D2-5392C7C6E621}" dt="2019-09-04T14:29:33.109" v="10607" actId="20577"/>
        <pc:sldMkLst>
          <pc:docMk/>
          <pc:sldMk cId="3491929872" sldId="320"/>
        </pc:sldMkLst>
        <pc:spChg chg="mod">
          <ac:chgData name="" userId="813a92d1e7673c41" providerId="LiveId" clId="{D664B77F-F1B4-4C21-B8D2-5392C7C6E621}" dt="2019-09-04T14:00:27.023" v="10187" actId="20577"/>
          <ac:spMkLst>
            <pc:docMk/>
            <pc:sldMk cId="3491929872" sldId="320"/>
            <ac:spMk id="2" creationId="{8D886463-576C-4FEF-AFDB-CF5BA5B1EB28}"/>
          </ac:spMkLst>
        </pc:spChg>
        <pc:spChg chg="del">
          <ac:chgData name="" userId="813a92d1e7673c41" providerId="LiveId" clId="{D664B77F-F1B4-4C21-B8D2-5392C7C6E621}" dt="2019-09-04T14:01:10.778" v="10188"/>
          <ac:spMkLst>
            <pc:docMk/>
            <pc:sldMk cId="3491929872" sldId="320"/>
            <ac:spMk id="3" creationId="{47B50E71-2620-480D-BF79-04C01B394CC2}"/>
          </ac:spMkLst>
        </pc:spChg>
        <pc:spChg chg="del">
          <ac:chgData name="" userId="813a92d1e7673c41" providerId="LiveId" clId="{D664B77F-F1B4-4C21-B8D2-5392C7C6E621}" dt="2019-09-04T14:01:10.778" v="10188"/>
          <ac:spMkLst>
            <pc:docMk/>
            <pc:sldMk cId="3491929872" sldId="320"/>
            <ac:spMk id="4" creationId="{A1589051-BD07-4617-885D-56DAE2FBF70A}"/>
          </ac:spMkLst>
        </pc:spChg>
        <pc:spChg chg="add mod">
          <ac:chgData name="" userId="813a92d1e7673c41" providerId="LiveId" clId="{D664B77F-F1B4-4C21-B8D2-5392C7C6E621}" dt="2019-09-04T14:29:33.109" v="10607" actId="20577"/>
          <ac:spMkLst>
            <pc:docMk/>
            <pc:sldMk cId="3491929872" sldId="320"/>
            <ac:spMk id="5" creationId="{47906C64-A762-4746-882E-BEE7094225EE}"/>
          </ac:spMkLst>
        </pc:spChg>
      </pc:sldChg>
      <pc:sldChg chg="addSp delSp modSp add">
        <pc:chgData name="" userId="813a92d1e7673c41" providerId="LiveId" clId="{D664B77F-F1B4-4C21-B8D2-5392C7C6E621}" dt="2019-09-06T13:03:42.229" v="13460" actId="20577"/>
        <pc:sldMkLst>
          <pc:docMk/>
          <pc:sldMk cId="1076181114" sldId="321"/>
        </pc:sldMkLst>
        <pc:spChg chg="mod">
          <ac:chgData name="" userId="813a92d1e7673c41" providerId="LiveId" clId="{D664B77F-F1B4-4C21-B8D2-5392C7C6E621}" dt="2019-09-04T14:30:08.549" v="10609"/>
          <ac:spMkLst>
            <pc:docMk/>
            <pc:sldMk cId="1076181114" sldId="321"/>
            <ac:spMk id="2" creationId="{265CF75E-EAA7-4F9B-A975-B377A623F72B}"/>
          </ac:spMkLst>
        </pc:spChg>
        <pc:spChg chg="del mod">
          <ac:chgData name="" userId="813a92d1e7673c41" providerId="LiveId" clId="{D664B77F-F1B4-4C21-B8D2-5392C7C6E621}" dt="2019-09-04T14:33:46.035" v="10623"/>
          <ac:spMkLst>
            <pc:docMk/>
            <pc:sldMk cId="1076181114" sldId="321"/>
            <ac:spMk id="3" creationId="{E30158F2-902D-4D5F-A43C-10CF0FEF0271}"/>
          </ac:spMkLst>
        </pc:spChg>
        <pc:spChg chg="add mod">
          <ac:chgData name="" userId="813a92d1e7673c41" providerId="LiveId" clId="{D664B77F-F1B4-4C21-B8D2-5392C7C6E621}" dt="2019-09-06T13:03:42.229" v="13460" actId="20577"/>
          <ac:spMkLst>
            <pc:docMk/>
            <pc:sldMk cId="1076181114" sldId="321"/>
            <ac:spMk id="4" creationId="{B97D9C26-20DA-43F0-8F53-3541C60451E1}"/>
          </ac:spMkLst>
        </pc:spChg>
        <pc:spChg chg="add del mod">
          <ac:chgData name="" userId="813a92d1e7673c41" providerId="LiveId" clId="{D664B77F-F1B4-4C21-B8D2-5392C7C6E621}" dt="2019-09-06T13:03:10.452" v="13452" actId="20577"/>
          <ac:spMkLst>
            <pc:docMk/>
            <pc:sldMk cId="1076181114" sldId="321"/>
            <ac:spMk id="5" creationId="{C52DFC7C-15A3-4F79-8171-97E0633661AC}"/>
          </ac:spMkLst>
        </pc:spChg>
      </pc:sldChg>
      <pc:sldChg chg="addSp delSp modSp add">
        <pc:chgData name="" userId="813a92d1e7673c41" providerId="LiveId" clId="{D664B77F-F1B4-4C21-B8D2-5392C7C6E621}" dt="2019-09-05T19:08:23.439" v="12156" actId="255"/>
        <pc:sldMkLst>
          <pc:docMk/>
          <pc:sldMk cId="882302731" sldId="322"/>
        </pc:sldMkLst>
        <pc:spChg chg="del">
          <ac:chgData name="" userId="813a92d1e7673c41" providerId="LiveId" clId="{D664B77F-F1B4-4C21-B8D2-5392C7C6E621}" dt="2019-09-05T10:32:18.203" v="11058"/>
          <ac:spMkLst>
            <pc:docMk/>
            <pc:sldMk cId="882302731" sldId="322"/>
            <ac:spMk id="2" creationId="{B4C9B2A5-A91F-4019-866C-AC069B699A43}"/>
          </ac:spMkLst>
        </pc:spChg>
        <pc:spChg chg="del">
          <ac:chgData name="" userId="813a92d1e7673c41" providerId="LiveId" clId="{D664B77F-F1B4-4C21-B8D2-5392C7C6E621}" dt="2019-09-05T10:32:18.203" v="11058"/>
          <ac:spMkLst>
            <pc:docMk/>
            <pc:sldMk cId="882302731" sldId="322"/>
            <ac:spMk id="3" creationId="{6975DEAF-41A2-471A-963E-0551504E9AFF}"/>
          </ac:spMkLst>
        </pc:spChg>
        <pc:spChg chg="del">
          <ac:chgData name="" userId="813a92d1e7673c41" providerId="LiveId" clId="{D664B77F-F1B4-4C21-B8D2-5392C7C6E621}" dt="2019-09-05T10:32:18.203" v="11058"/>
          <ac:spMkLst>
            <pc:docMk/>
            <pc:sldMk cId="882302731" sldId="322"/>
            <ac:spMk id="4" creationId="{0188EBFA-B2E1-4A2B-9D5F-7C6E2B46A646}"/>
          </ac:spMkLst>
        </pc:spChg>
        <pc:spChg chg="add mod">
          <ac:chgData name="" userId="813a92d1e7673c41" providerId="LiveId" clId="{D664B77F-F1B4-4C21-B8D2-5392C7C6E621}" dt="2019-09-05T10:32:31.182" v="11096" actId="20577"/>
          <ac:spMkLst>
            <pc:docMk/>
            <pc:sldMk cId="882302731" sldId="322"/>
            <ac:spMk id="5" creationId="{A9B0739A-D7E1-4633-97E0-7C4A63F59882}"/>
          </ac:spMkLst>
        </pc:spChg>
        <pc:spChg chg="add mod">
          <ac:chgData name="" userId="813a92d1e7673c41" providerId="LiveId" clId="{D664B77F-F1B4-4C21-B8D2-5392C7C6E621}" dt="2019-09-05T19:08:23.439" v="12156" actId="255"/>
          <ac:spMkLst>
            <pc:docMk/>
            <pc:sldMk cId="882302731" sldId="322"/>
            <ac:spMk id="6" creationId="{159483E3-CE64-45FE-A8E3-86FD86638C38}"/>
          </ac:spMkLst>
        </pc:spChg>
      </pc:sldChg>
      <pc:sldChg chg="modSp add">
        <pc:chgData name="" userId="813a92d1e7673c41" providerId="LiveId" clId="{D664B77F-F1B4-4C21-B8D2-5392C7C6E621}" dt="2019-09-05T19:09:30.929" v="12163" actId="20577"/>
        <pc:sldMkLst>
          <pc:docMk/>
          <pc:sldMk cId="2969522758" sldId="323"/>
        </pc:sldMkLst>
        <pc:spChg chg="mod">
          <ac:chgData name="" userId="813a92d1e7673c41" providerId="LiveId" clId="{D664B77F-F1B4-4C21-B8D2-5392C7C6E621}" dt="2019-09-05T10:45:33.194" v="11432" actId="20577"/>
          <ac:spMkLst>
            <pc:docMk/>
            <pc:sldMk cId="2969522758" sldId="323"/>
            <ac:spMk id="2" creationId="{16B2CDB2-2ADB-4329-BD83-6408DE1A9472}"/>
          </ac:spMkLst>
        </pc:spChg>
        <pc:spChg chg="mod">
          <ac:chgData name="" userId="813a92d1e7673c41" providerId="LiveId" clId="{D664B77F-F1B4-4C21-B8D2-5392C7C6E621}" dt="2019-09-05T19:09:30.929" v="12163" actId="20577"/>
          <ac:spMkLst>
            <pc:docMk/>
            <pc:sldMk cId="2969522758" sldId="323"/>
            <ac:spMk id="3" creationId="{22FA946D-46DF-41E9-85B4-F9A68BCAFBD1}"/>
          </ac:spMkLst>
        </pc:spChg>
      </pc:sldChg>
      <pc:sldChg chg="addSp delSp modSp add">
        <pc:chgData name="" userId="813a92d1e7673c41" providerId="LiveId" clId="{D664B77F-F1B4-4C21-B8D2-5392C7C6E621}" dt="2019-09-06T13:05:56.212" v="13462" actId="1076"/>
        <pc:sldMkLst>
          <pc:docMk/>
          <pc:sldMk cId="161347275" sldId="324"/>
        </pc:sldMkLst>
        <pc:spChg chg="mod">
          <ac:chgData name="" userId="813a92d1e7673c41" providerId="LiveId" clId="{D664B77F-F1B4-4C21-B8D2-5392C7C6E621}" dt="2019-09-06T13:05:56.212" v="13462" actId="1076"/>
          <ac:spMkLst>
            <pc:docMk/>
            <pc:sldMk cId="161347275" sldId="324"/>
            <ac:spMk id="2" creationId="{FCAE94A0-5078-457C-9263-DD3FCF895732}"/>
          </ac:spMkLst>
        </pc:spChg>
        <pc:spChg chg="del">
          <ac:chgData name="" userId="813a92d1e7673c41" providerId="LiveId" clId="{D664B77F-F1B4-4C21-B8D2-5392C7C6E621}" dt="2019-09-05T11:08:17.917" v="11852" actId="478"/>
          <ac:spMkLst>
            <pc:docMk/>
            <pc:sldMk cId="161347275" sldId="324"/>
            <ac:spMk id="3" creationId="{88322B50-4906-4793-A49F-00C3040987EA}"/>
          </ac:spMkLst>
        </pc:spChg>
        <pc:graphicFrameChg chg="add mod modGraphic">
          <ac:chgData name="" userId="813a92d1e7673c41" providerId="LiveId" clId="{D664B77F-F1B4-4C21-B8D2-5392C7C6E621}" dt="2019-09-06T12:45:27.308" v="13230" actId="1076"/>
          <ac:graphicFrameMkLst>
            <pc:docMk/>
            <pc:sldMk cId="161347275" sldId="324"/>
            <ac:graphicFrameMk id="3" creationId="{4FAA6090-38C8-42A0-8CE0-2B25C97D3D5F}"/>
          </ac:graphicFrameMkLst>
        </pc:graphicFrameChg>
        <pc:graphicFrameChg chg="add mod modGraphic">
          <ac:chgData name="" userId="813a92d1e7673c41" providerId="LiveId" clId="{D664B77F-F1B4-4C21-B8D2-5392C7C6E621}" dt="2019-09-06T13:05:43.176" v="13461" actId="1076"/>
          <ac:graphicFrameMkLst>
            <pc:docMk/>
            <pc:sldMk cId="161347275" sldId="324"/>
            <ac:graphicFrameMk id="4" creationId="{C516918D-57FF-412F-B7B0-8AF29461C017}"/>
          </ac:graphicFrameMkLst>
        </pc:graphicFrameChg>
      </pc:sldChg>
      <pc:sldChg chg="modSp add">
        <pc:chgData name="" userId="813a92d1e7673c41" providerId="LiveId" clId="{D664B77F-F1B4-4C21-B8D2-5392C7C6E621}" dt="2019-09-16T20:47:54.977" v="23136" actId="20577"/>
        <pc:sldMkLst>
          <pc:docMk/>
          <pc:sldMk cId="3270783970" sldId="325"/>
        </pc:sldMkLst>
        <pc:spChg chg="mod">
          <ac:chgData name="" userId="813a92d1e7673c41" providerId="LiveId" clId="{D664B77F-F1B4-4C21-B8D2-5392C7C6E621}" dt="2019-09-16T20:47:54.977" v="23136" actId="20577"/>
          <ac:spMkLst>
            <pc:docMk/>
            <pc:sldMk cId="3270783970" sldId="325"/>
            <ac:spMk id="5" creationId="{E644C538-73A7-4D30-AA9E-EDAF78FE57C9}"/>
          </ac:spMkLst>
        </pc:spChg>
      </pc:sldChg>
      <pc:sldChg chg="addSp delSp modSp add">
        <pc:chgData name="" userId="813a92d1e7673c41" providerId="LiveId" clId="{D664B77F-F1B4-4C21-B8D2-5392C7C6E621}" dt="2019-09-06T12:46:26.117" v="13244" actId="14100"/>
        <pc:sldMkLst>
          <pc:docMk/>
          <pc:sldMk cId="497527881" sldId="326"/>
        </pc:sldMkLst>
        <pc:spChg chg="mod">
          <ac:chgData name="" userId="813a92d1e7673c41" providerId="LiveId" clId="{D664B77F-F1B4-4C21-B8D2-5392C7C6E621}" dt="2019-09-06T11:56:49.558" v="12650"/>
          <ac:spMkLst>
            <pc:docMk/>
            <pc:sldMk cId="497527881" sldId="326"/>
            <ac:spMk id="2" creationId="{946BF436-1AE3-4717-BC36-746161AF646B}"/>
          </ac:spMkLst>
        </pc:spChg>
        <pc:spChg chg="del">
          <ac:chgData name="" userId="813a92d1e7673c41" providerId="LiveId" clId="{D664B77F-F1B4-4C21-B8D2-5392C7C6E621}" dt="2019-09-06T11:57:24.301" v="12653" actId="478"/>
          <ac:spMkLst>
            <pc:docMk/>
            <pc:sldMk cId="497527881" sldId="326"/>
            <ac:spMk id="3" creationId="{02AAF8E6-5FB9-461C-9F4D-D4C8150CC79C}"/>
          </ac:spMkLst>
        </pc:spChg>
        <pc:graphicFrameChg chg="add del mod">
          <ac:chgData name="" userId="813a92d1e7673c41" providerId="LiveId" clId="{D664B77F-F1B4-4C21-B8D2-5392C7C6E621}" dt="2019-09-06T11:57:53.582" v="12656" actId="478"/>
          <ac:graphicFrameMkLst>
            <pc:docMk/>
            <pc:sldMk cId="497527881" sldId="326"/>
            <ac:graphicFrameMk id="4" creationId="{19C0828D-245E-4539-A3A4-D586DD925005}"/>
          </ac:graphicFrameMkLst>
        </pc:graphicFrameChg>
        <pc:graphicFrameChg chg="add mod modGraphic">
          <ac:chgData name="" userId="813a92d1e7673c41" providerId="LiveId" clId="{D664B77F-F1B4-4C21-B8D2-5392C7C6E621}" dt="2019-09-06T12:46:26.117" v="13244" actId="14100"/>
          <ac:graphicFrameMkLst>
            <pc:docMk/>
            <pc:sldMk cId="497527881" sldId="326"/>
            <ac:graphicFrameMk id="5" creationId="{C7E3765E-C705-452E-8367-7C220CEB50F9}"/>
          </ac:graphicFrameMkLst>
        </pc:graphicFrameChg>
      </pc:sldChg>
      <pc:sldChg chg="addSp delSp modSp add">
        <pc:chgData name="" userId="813a92d1e7673c41" providerId="LiveId" clId="{D664B77F-F1B4-4C21-B8D2-5392C7C6E621}" dt="2019-09-06T13:11:09.087" v="13547"/>
        <pc:sldMkLst>
          <pc:docMk/>
          <pc:sldMk cId="2250013063" sldId="327"/>
        </pc:sldMkLst>
        <pc:spChg chg="mod">
          <ac:chgData name="" userId="813a92d1e7673c41" providerId="LiveId" clId="{D664B77F-F1B4-4C21-B8D2-5392C7C6E621}" dt="2019-09-06T12:26:31.940" v="12681" actId="1076"/>
          <ac:spMkLst>
            <pc:docMk/>
            <pc:sldMk cId="2250013063" sldId="327"/>
            <ac:spMk id="2" creationId="{D1D55427-2740-4FD9-98EE-289CEEF28F5A}"/>
          </ac:spMkLst>
        </pc:spChg>
        <pc:spChg chg="del">
          <ac:chgData name="" userId="813a92d1e7673c41" providerId="LiveId" clId="{D664B77F-F1B4-4C21-B8D2-5392C7C6E621}" dt="2019-09-06T12:26:24.207" v="12678" actId="478"/>
          <ac:spMkLst>
            <pc:docMk/>
            <pc:sldMk cId="2250013063" sldId="327"/>
            <ac:spMk id="3" creationId="{6C3E788E-C648-4DDC-B643-3F47D051FF8E}"/>
          </ac:spMkLst>
        </pc:spChg>
        <pc:graphicFrameChg chg="add mod modGraphic">
          <ac:chgData name="" userId="813a92d1e7673c41" providerId="LiveId" clId="{D664B77F-F1B4-4C21-B8D2-5392C7C6E621}" dt="2019-09-06T13:11:09.087" v="13547"/>
          <ac:graphicFrameMkLst>
            <pc:docMk/>
            <pc:sldMk cId="2250013063" sldId="327"/>
            <ac:graphicFrameMk id="4" creationId="{B19F58E2-954C-45F5-B6D6-504DD6F9C4DD}"/>
          </ac:graphicFrameMkLst>
        </pc:graphicFrameChg>
        <pc:graphicFrameChg chg="add del modGraphic">
          <ac:chgData name="" userId="813a92d1e7673c41" providerId="LiveId" clId="{D664B77F-F1B4-4C21-B8D2-5392C7C6E621}" dt="2019-09-06T12:39:37.498" v="13176" actId="27309"/>
          <ac:graphicFrameMkLst>
            <pc:docMk/>
            <pc:sldMk cId="2250013063" sldId="327"/>
            <ac:graphicFrameMk id="6" creationId="{BDB3691C-0F21-4DCD-900C-7DCDF5E8F33A}"/>
          </ac:graphicFrameMkLst>
        </pc:graphicFrameChg>
      </pc:sldChg>
      <pc:sldChg chg="addSp modSp add">
        <pc:chgData name="" userId="813a92d1e7673c41" providerId="LiveId" clId="{D664B77F-F1B4-4C21-B8D2-5392C7C6E621}" dt="2019-09-06T12:58:36.404" v="13368" actId="20577"/>
        <pc:sldMkLst>
          <pc:docMk/>
          <pc:sldMk cId="3547874783" sldId="328"/>
        </pc:sldMkLst>
        <pc:spChg chg="add mod">
          <ac:chgData name="" userId="813a92d1e7673c41" providerId="LiveId" clId="{D664B77F-F1B4-4C21-B8D2-5392C7C6E621}" dt="2019-09-06T12:58:36.404" v="13368" actId="20577"/>
          <ac:spMkLst>
            <pc:docMk/>
            <pc:sldMk cId="3547874783" sldId="328"/>
            <ac:spMk id="2" creationId="{07329034-3375-4D76-A3A6-2BA26294AE4B}"/>
          </ac:spMkLst>
        </pc:spChg>
      </pc:sldChg>
      <pc:sldChg chg="addSp delSp modSp add">
        <pc:chgData name="" userId="813a92d1e7673c41" providerId="LiveId" clId="{D664B77F-F1B4-4C21-B8D2-5392C7C6E621}" dt="2019-09-06T13:11:36.723" v="13548"/>
        <pc:sldMkLst>
          <pc:docMk/>
          <pc:sldMk cId="641513420" sldId="329"/>
        </pc:sldMkLst>
        <pc:spChg chg="mod">
          <ac:chgData name="" userId="813a92d1e7673c41" providerId="LiveId" clId="{D664B77F-F1B4-4C21-B8D2-5392C7C6E621}" dt="2019-09-06T12:59:14.654" v="13414" actId="20577"/>
          <ac:spMkLst>
            <pc:docMk/>
            <pc:sldMk cId="641513420" sldId="329"/>
            <ac:spMk id="2" creationId="{322F0CDC-2B0A-4135-B4C3-896139B59415}"/>
          </ac:spMkLst>
        </pc:spChg>
        <pc:spChg chg="del">
          <ac:chgData name="" userId="813a92d1e7673c41" providerId="LiveId" clId="{D664B77F-F1B4-4C21-B8D2-5392C7C6E621}" dt="2019-09-06T12:59:28.306" v="13415" actId="478"/>
          <ac:spMkLst>
            <pc:docMk/>
            <pc:sldMk cId="641513420" sldId="329"/>
            <ac:spMk id="3" creationId="{26D95B4F-BC94-437B-A7EF-6F11D39E0846}"/>
          </ac:spMkLst>
        </pc:spChg>
        <pc:graphicFrameChg chg="add mod modGraphic">
          <ac:chgData name="" userId="813a92d1e7673c41" providerId="LiveId" clId="{D664B77F-F1B4-4C21-B8D2-5392C7C6E621}" dt="2019-09-06T13:11:36.723" v="13548"/>
          <ac:graphicFrameMkLst>
            <pc:docMk/>
            <pc:sldMk cId="641513420" sldId="329"/>
            <ac:graphicFrameMk id="4" creationId="{5F45474C-1ED6-4DC5-903D-F2FFBD7A6E74}"/>
          </ac:graphicFrameMkLst>
        </pc:graphicFrameChg>
      </pc:sldChg>
      <pc:sldChg chg="addSp delSp modSp add">
        <pc:chgData name="" userId="813a92d1e7673c41" providerId="LiveId" clId="{D664B77F-F1B4-4C21-B8D2-5392C7C6E621}" dt="2019-09-06T14:48:10.064" v="15341" actId="1076"/>
        <pc:sldMkLst>
          <pc:docMk/>
          <pc:sldMk cId="3604694862" sldId="330"/>
        </pc:sldMkLst>
        <pc:spChg chg="mod">
          <ac:chgData name="" userId="813a92d1e7673c41" providerId="LiveId" clId="{D664B77F-F1B4-4C21-B8D2-5392C7C6E621}" dt="2019-09-06T13:12:35.472" v="13580" actId="20577"/>
          <ac:spMkLst>
            <pc:docMk/>
            <pc:sldMk cId="3604694862" sldId="330"/>
            <ac:spMk id="2" creationId="{F8EF5964-A2BA-40C5-BD07-93A2336208A0}"/>
          </ac:spMkLst>
        </pc:spChg>
        <pc:spChg chg="del">
          <ac:chgData name="" userId="813a92d1e7673c41" providerId="LiveId" clId="{D664B77F-F1B4-4C21-B8D2-5392C7C6E621}" dt="2019-09-06T13:59:35.289" v="14662" actId="478"/>
          <ac:spMkLst>
            <pc:docMk/>
            <pc:sldMk cId="3604694862" sldId="330"/>
            <ac:spMk id="3" creationId="{5E2AAF76-7463-451D-8A97-CE626FA62ACE}"/>
          </ac:spMkLst>
        </pc:spChg>
        <pc:graphicFrameChg chg="add mod modGraphic">
          <ac:chgData name="" userId="813a92d1e7673c41" providerId="LiveId" clId="{D664B77F-F1B4-4C21-B8D2-5392C7C6E621}" dt="2019-09-06T14:48:10.064" v="15341" actId="1076"/>
          <ac:graphicFrameMkLst>
            <pc:docMk/>
            <pc:sldMk cId="3604694862" sldId="330"/>
            <ac:graphicFrameMk id="4" creationId="{0CC27216-EBCC-4440-B22D-1D599E89F1BC}"/>
          </ac:graphicFrameMkLst>
        </pc:graphicFrameChg>
        <pc:graphicFrameChg chg="add mod modGraphic">
          <ac:chgData name="" userId="813a92d1e7673c41" providerId="LiveId" clId="{D664B77F-F1B4-4C21-B8D2-5392C7C6E621}" dt="2019-09-06T14:47:56.912" v="15339" actId="1076"/>
          <ac:graphicFrameMkLst>
            <pc:docMk/>
            <pc:sldMk cId="3604694862" sldId="330"/>
            <ac:graphicFrameMk id="5" creationId="{BD22039F-82CE-407C-B408-7A48192C5DD2}"/>
          </ac:graphicFrameMkLst>
        </pc:graphicFrameChg>
        <pc:graphicFrameChg chg="add mod modGraphic">
          <ac:chgData name="" userId="813a92d1e7673c41" providerId="LiveId" clId="{D664B77F-F1B4-4C21-B8D2-5392C7C6E621}" dt="2019-09-06T14:48:02.502" v="15340" actId="1076"/>
          <ac:graphicFrameMkLst>
            <pc:docMk/>
            <pc:sldMk cId="3604694862" sldId="330"/>
            <ac:graphicFrameMk id="6" creationId="{01DEE88D-CD4C-4424-AA89-A8DC5F3E9E1B}"/>
          </ac:graphicFrameMkLst>
        </pc:graphicFrameChg>
      </pc:sldChg>
      <pc:sldChg chg="modSp add">
        <pc:chgData name="" userId="813a92d1e7673c41" providerId="LiveId" clId="{D664B77F-F1B4-4C21-B8D2-5392C7C6E621}" dt="2019-09-06T13:30:58.689" v="14158" actId="113"/>
        <pc:sldMkLst>
          <pc:docMk/>
          <pc:sldMk cId="564092331" sldId="331"/>
        </pc:sldMkLst>
        <pc:spChg chg="mod">
          <ac:chgData name="" userId="813a92d1e7673c41" providerId="LiveId" clId="{D664B77F-F1B4-4C21-B8D2-5392C7C6E621}" dt="2019-09-06T13:18:14.219" v="13660" actId="20577"/>
          <ac:spMkLst>
            <pc:docMk/>
            <pc:sldMk cId="564092331" sldId="331"/>
            <ac:spMk id="2" creationId="{557CB17B-C66C-4C21-AC0B-1FDA3BB00115}"/>
          </ac:spMkLst>
        </pc:spChg>
        <pc:spChg chg="mod">
          <ac:chgData name="" userId="813a92d1e7673c41" providerId="LiveId" clId="{D664B77F-F1B4-4C21-B8D2-5392C7C6E621}" dt="2019-09-06T13:30:58.689" v="14158" actId="113"/>
          <ac:spMkLst>
            <pc:docMk/>
            <pc:sldMk cId="564092331" sldId="331"/>
            <ac:spMk id="3" creationId="{93427836-74E6-45F6-AAB4-300E4794C139}"/>
          </ac:spMkLst>
        </pc:spChg>
      </pc:sldChg>
      <pc:sldChg chg="addSp delSp modSp add">
        <pc:chgData name="" userId="813a92d1e7673c41" providerId="LiveId" clId="{D664B77F-F1B4-4C21-B8D2-5392C7C6E621}" dt="2019-09-16T12:27:48.005" v="23110"/>
        <pc:sldMkLst>
          <pc:docMk/>
          <pc:sldMk cId="421426941" sldId="332"/>
        </pc:sldMkLst>
        <pc:spChg chg="mod">
          <ac:chgData name="" userId="813a92d1e7673c41" providerId="LiveId" clId="{D664B77F-F1B4-4C21-B8D2-5392C7C6E621}" dt="2019-09-06T13:31:51.601" v="14202" actId="20577"/>
          <ac:spMkLst>
            <pc:docMk/>
            <pc:sldMk cId="421426941" sldId="332"/>
            <ac:spMk id="2" creationId="{692EBD82-D50D-4EAB-9E80-56AB0AB1C629}"/>
          </ac:spMkLst>
        </pc:spChg>
        <pc:spChg chg="mod">
          <ac:chgData name="" userId="813a92d1e7673c41" providerId="LiveId" clId="{D664B77F-F1B4-4C21-B8D2-5392C7C6E621}" dt="2019-09-06T13:32:41.378" v="14299" actId="14100"/>
          <ac:spMkLst>
            <pc:docMk/>
            <pc:sldMk cId="421426941" sldId="332"/>
            <ac:spMk id="3" creationId="{3B1AC749-366B-491A-BEB9-4F7EED996252}"/>
          </ac:spMkLst>
        </pc:spChg>
        <pc:spChg chg="add del">
          <ac:chgData name="" userId="813a92d1e7673c41" providerId="LiveId" clId="{D664B77F-F1B4-4C21-B8D2-5392C7C6E621}" dt="2019-09-06T13:34:24.116" v="14301"/>
          <ac:spMkLst>
            <pc:docMk/>
            <pc:sldMk cId="421426941" sldId="332"/>
            <ac:spMk id="5" creationId="{B1119A93-559B-40CA-BDF2-C91E69D67D55}"/>
          </ac:spMkLst>
        </pc:spChg>
        <pc:spChg chg="add del">
          <ac:chgData name="" userId="813a92d1e7673c41" providerId="LiveId" clId="{D664B77F-F1B4-4C21-B8D2-5392C7C6E621}" dt="2019-09-06T13:34:37.009" v="14303"/>
          <ac:spMkLst>
            <pc:docMk/>
            <pc:sldMk cId="421426941" sldId="332"/>
            <ac:spMk id="6" creationId="{CD9598B1-17A9-4BC2-9751-CBEA57816E4A}"/>
          </ac:spMkLst>
        </pc:spChg>
        <pc:spChg chg="add del">
          <ac:chgData name="" userId="813a92d1e7673c41" providerId="LiveId" clId="{D664B77F-F1B4-4C21-B8D2-5392C7C6E621}" dt="2019-09-06T13:51:47.970" v="14570"/>
          <ac:spMkLst>
            <pc:docMk/>
            <pc:sldMk cId="421426941" sldId="332"/>
            <ac:spMk id="13" creationId="{3D9C40F3-6890-4008-9033-1ECDAD6F056F}"/>
          </ac:spMkLst>
        </pc:spChg>
        <pc:graphicFrameChg chg="add del">
          <ac:chgData name="" userId="813a92d1e7673c41" providerId="LiveId" clId="{D664B77F-F1B4-4C21-B8D2-5392C7C6E621}" dt="2019-09-06T13:34:24.116" v="14301"/>
          <ac:graphicFrameMkLst>
            <pc:docMk/>
            <pc:sldMk cId="421426941" sldId="332"/>
            <ac:graphicFrameMk id="4" creationId="{A53BC639-B1B4-4B70-BE93-B52CD9DC1A53}"/>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7" creationId="{0FB8452B-1FDC-46AA-874A-4E78BD6184EA}"/>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8" creationId="{DF2CDA47-1211-439D-8CD7-B2D5BD0981C8}"/>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9" creationId="{BB65A027-59A3-426E-91A4-4DC72C640141}"/>
          </ac:graphicFrameMkLst>
        </pc:graphicFrameChg>
        <pc:graphicFrameChg chg="add mod modGraphic">
          <ac:chgData name="" userId="813a92d1e7673c41" providerId="LiveId" clId="{D664B77F-F1B4-4C21-B8D2-5392C7C6E621}" dt="2019-09-16T12:27:48.005" v="23110"/>
          <ac:graphicFrameMkLst>
            <pc:docMk/>
            <pc:sldMk cId="421426941" sldId="332"/>
            <ac:graphicFrameMk id="10" creationId="{63281298-E39B-4B93-9125-817A2A441BEA}"/>
          </ac:graphicFrameMkLst>
        </pc:graphicFrameChg>
        <pc:graphicFrameChg chg="add del">
          <ac:chgData name="" userId="813a92d1e7673c41" providerId="LiveId" clId="{D664B77F-F1B4-4C21-B8D2-5392C7C6E621}" dt="2019-09-06T13:51:43.101" v="14566"/>
          <ac:graphicFrameMkLst>
            <pc:docMk/>
            <pc:sldMk cId="421426941" sldId="332"/>
            <ac:graphicFrameMk id="11" creationId="{12E67842-7091-4F3B-B950-4A1F9EFC1DEB}"/>
          </ac:graphicFrameMkLst>
        </pc:graphicFrameChg>
        <pc:graphicFrameChg chg="add del">
          <ac:chgData name="" userId="813a92d1e7673c41" providerId="LiveId" clId="{D664B77F-F1B4-4C21-B8D2-5392C7C6E621}" dt="2019-09-06T13:51:45.736" v="14568"/>
          <ac:graphicFrameMkLst>
            <pc:docMk/>
            <pc:sldMk cId="421426941" sldId="332"/>
            <ac:graphicFrameMk id="12" creationId="{B54B21F2-0061-425F-82E0-7F66CB31CE1F}"/>
          </ac:graphicFrameMkLst>
        </pc:graphicFrameChg>
        <pc:graphicFrameChg chg="add del">
          <ac:chgData name="" userId="813a92d1e7673c41" providerId="LiveId" clId="{D664B77F-F1B4-4C21-B8D2-5392C7C6E621}" dt="2019-09-06T13:51:47.970" v="14570"/>
          <ac:graphicFrameMkLst>
            <pc:docMk/>
            <pc:sldMk cId="421426941" sldId="332"/>
            <ac:graphicFrameMk id="14" creationId="{F2BE82AC-A03A-4118-BC91-26487E142C97}"/>
          </ac:graphicFrameMkLst>
        </pc:graphicFrameChg>
        <pc:graphicFrameChg chg="add mod modGraphic">
          <ac:chgData name="" userId="813a92d1e7673c41" providerId="LiveId" clId="{D664B77F-F1B4-4C21-B8D2-5392C7C6E621}" dt="2019-09-06T13:57:56.246" v="14660" actId="408"/>
          <ac:graphicFrameMkLst>
            <pc:docMk/>
            <pc:sldMk cId="421426941" sldId="332"/>
            <ac:graphicFrameMk id="15" creationId="{6086B3DA-5D4B-4CB8-AF58-5A36B0B54829}"/>
          </ac:graphicFrameMkLst>
        </pc:graphicFrameChg>
      </pc:sldChg>
      <pc:sldChg chg="addSp delSp modSp add">
        <pc:chgData name="" userId="813a92d1e7673c41" providerId="LiveId" clId="{D664B77F-F1B4-4C21-B8D2-5392C7C6E621}" dt="2019-09-06T19:03:18.886" v="18074" actId="6549"/>
        <pc:sldMkLst>
          <pc:docMk/>
          <pc:sldMk cId="3926666094" sldId="333"/>
        </pc:sldMkLst>
        <pc:spChg chg="mod">
          <ac:chgData name="" userId="813a92d1e7673c41" providerId="LiveId" clId="{D664B77F-F1B4-4C21-B8D2-5392C7C6E621}" dt="2019-09-06T14:49:36.784" v="15378" actId="20577"/>
          <ac:spMkLst>
            <pc:docMk/>
            <pc:sldMk cId="3926666094" sldId="333"/>
            <ac:spMk id="2" creationId="{D97D6EBF-4A8F-4FD8-AEC6-EBAAFFCF4F50}"/>
          </ac:spMkLst>
        </pc:spChg>
        <pc:spChg chg="mod">
          <ac:chgData name="" userId="813a92d1e7673c41" providerId="LiveId" clId="{D664B77F-F1B4-4C21-B8D2-5392C7C6E621}" dt="2019-09-06T19:03:18.886" v="18074" actId="6549"/>
          <ac:spMkLst>
            <pc:docMk/>
            <pc:sldMk cId="3926666094" sldId="333"/>
            <ac:spMk id="3" creationId="{4CFBE44B-30B1-4E3F-839E-97B16A44BF1E}"/>
          </ac:spMkLst>
        </pc:spChg>
        <pc:spChg chg="add del mod">
          <ac:chgData name="" userId="813a92d1e7673c41" providerId="LiveId" clId="{D664B77F-F1B4-4C21-B8D2-5392C7C6E621}" dt="2019-09-06T14:59:21.747" v="15750" actId="478"/>
          <ac:spMkLst>
            <pc:docMk/>
            <pc:sldMk cId="3926666094" sldId="333"/>
            <ac:spMk id="4" creationId="{B3849511-1AD2-4498-8584-015F19487C23}"/>
          </ac:spMkLst>
        </pc:spChg>
        <pc:spChg chg="add del mod">
          <ac:chgData name="" userId="813a92d1e7673c41" providerId="LiveId" clId="{D664B77F-F1B4-4C21-B8D2-5392C7C6E621}" dt="2019-09-06T16:32:55.365" v="15930" actId="478"/>
          <ac:spMkLst>
            <pc:docMk/>
            <pc:sldMk cId="3926666094" sldId="333"/>
            <ac:spMk id="6" creationId="{630B89DB-B04D-4BEA-80F2-4773374D0FFC}"/>
          </ac:spMkLst>
        </pc:spChg>
        <pc:picChg chg="add del mod">
          <ac:chgData name="" userId="813a92d1e7673c41" providerId="LiveId" clId="{D664B77F-F1B4-4C21-B8D2-5392C7C6E621}" dt="2019-09-06T16:29:23.951" v="15888" actId="478"/>
          <ac:picMkLst>
            <pc:docMk/>
            <pc:sldMk cId="3926666094" sldId="333"/>
            <ac:picMk id="5" creationId="{F7295667-8653-4B70-AB1B-3BCE6474AC33}"/>
          </ac:picMkLst>
        </pc:picChg>
      </pc:sldChg>
      <pc:sldChg chg="addSp delSp modSp add del">
        <pc:chgData name="" userId="813a92d1e7673c41" providerId="LiveId" clId="{D664B77F-F1B4-4C21-B8D2-5392C7C6E621}" dt="2019-09-06T17:52:52.107" v="17110" actId="20577"/>
        <pc:sldMkLst>
          <pc:docMk/>
          <pc:sldMk cId="2319127356" sldId="334"/>
        </pc:sldMkLst>
        <pc:spChg chg="mod">
          <ac:chgData name="" userId="813a92d1e7673c41" providerId="LiveId" clId="{D664B77F-F1B4-4C21-B8D2-5392C7C6E621}" dt="2019-09-06T17:52:52.107" v="17110" actId="20577"/>
          <ac:spMkLst>
            <pc:docMk/>
            <pc:sldMk cId="2319127356" sldId="334"/>
            <ac:spMk id="2" creationId="{D97D6EBF-4A8F-4FD8-AEC6-EBAAFFCF4F50}"/>
          </ac:spMkLst>
        </pc:spChg>
        <pc:spChg chg="mod">
          <ac:chgData name="" userId="813a92d1e7673c41" providerId="LiveId" clId="{D664B77F-F1B4-4C21-B8D2-5392C7C6E621}" dt="2019-09-06T16:49:24.372" v="16822" actId="255"/>
          <ac:spMkLst>
            <pc:docMk/>
            <pc:sldMk cId="2319127356" sldId="334"/>
            <ac:spMk id="3" creationId="{4CFBE44B-30B1-4E3F-839E-97B16A44BF1E}"/>
          </ac:spMkLst>
        </pc:spChg>
        <pc:spChg chg="add mod">
          <ac:chgData name="" userId="813a92d1e7673c41" providerId="LiveId" clId="{D664B77F-F1B4-4C21-B8D2-5392C7C6E621}" dt="2019-09-06T16:49:52.605" v="16834" actId="27636"/>
          <ac:spMkLst>
            <pc:docMk/>
            <pc:sldMk cId="2319127356" sldId="334"/>
            <ac:spMk id="4" creationId="{AA83CFA9-FC25-4151-8E3C-B2D082654D09}"/>
          </ac:spMkLst>
        </pc:spChg>
        <pc:picChg chg="del">
          <ac:chgData name="" userId="813a92d1e7673c41" providerId="LiveId" clId="{D664B77F-F1B4-4C21-B8D2-5392C7C6E621}" dt="2019-09-06T16:45:17.882" v="16462" actId="478"/>
          <ac:picMkLst>
            <pc:docMk/>
            <pc:sldMk cId="2319127356" sldId="334"/>
            <ac:picMk id="5" creationId="{F7295667-8653-4B70-AB1B-3BCE6474AC33}"/>
          </ac:picMkLst>
        </pc:picChg>
      </pc:sldChg>
      <pc:sldChg chg="addSp delSp modSp add del ord">
        <pc:chgData name="" userId="813a92d1e7673c41" providerId="LiveId" clId="{D664B77F-F1B4-4C21-B8D2-5392C7C6E621}" dt="2019-09-06T18:00:38.946" v="17614" actId="20577"/>
        <pc:sldMkLst>
          <pc:docMk/>
          <pc:sldMk cId="1412688619" sldId="335"/>
        </pc:sldMkLst>
        <pc:spChg chg="mod">
          <ac:chgData name="" userId="813a92d1e7673c41" providerId="LiveId" clId="{D664B77F-F1B4-4C21-B8D2-5392C7C6E621}" dt="2019-09-06T16:50:18.861" v="16847" actId="20577"/>
          <ac:spMkLst>
            <pc:docMk/>
            <pc:sldMk cId="1412688619" sldId="335"/>
            <ac:spMk id="2" creationId="{F5A15B74-4D96-4E06-A9C8-60C3B440BB69}"/>
          </ac:spMkLst>
        </pc:spChg>
        <pc:spChg chg="del">
          <ac:chgData name="" userId="813a92d1e7673c41" providerId="LiveId" clId="{D664B77F-F1B4-4C21-B8D2-5392C7C6E621}" dt="2019-09-06T16:50:32.698" v="16848"/>
          <ac:spMkLst>
            <pc:docMk/>
            <pc:sldMk cId="1412688619" sldId="335"/>
            <ac:spMk id="3" creationId="{80C24A25-66D5-45EB-A4B0-89E083EC63A2}"/>
          </ac:spMkLst>
        </pc:spChg>
        <pc:spChg chg="add del">
          <ac:chgData name="" userId="813a92d1e7673c41" providerId="LiveId" clId="{D664B77F-F1B4-4C21-B8D2-5392C7C6E621}" dt="2019-09-06T16:47:00.999" v="16610"/>
          <ac:spMkLst>
            <pc:docMk/>
            <pc:sldMk cId="1412688619" sldId="335"/>
            <ac:spMk id="4" creationId="{6ABDD486-7A81-4672-A55A-62E0AC087EA5}"/>
          </ac:spMkLst>
        </pc:spChg>
        <pc:spChg chg="add del">
          <ac:chgData name="" userId="813a92d1e7673c41" providerId="LiveId" clId="{D664B77F-F1B4-4C21-B8D2-5392C7C6E621}" dt="2019-09-06T16:47:42.691" v="16652"/>
          <ac:spMkLst>
            <pc:docMk/>
            <pc:sldMk cId="1412688619" sldId="335"/>
            <ac:spMk id="5" creationId="{FE1BA142-EC14-4C6B-B51F-58AB8BF71B67}"/>
          </ac:spMkLst>
        </pc:spChg>
        <pc:spChg chg="add mod">
          <ac:chgData name="" userId="813a92d1e7673c41" providerId="LiveId" clId="{D664B77F-F1B4-4C21-B8D2-5392C7C6E621}" dt="2019-09-06T17:55:21.540" v="17263" actId="27636"/>
          <ac:spMkLst>
            <pc:docMk/>
            <pc:sldMk cId="1412688619" sldId="335"/>
            <ac:spMk id="6" creationId="{B64483C4-2356-48C9-95C5-CA585753733A}"/>
          </ac:spMkLst>
        </pc:spChg>
        <pc:spChg chg="add mod">
          <ac:chgData name="" userId="813a92d1e7673c41" providerId="LiveId" clId="{D664B77F-F1B4-4C21-B8D2-5392C7C6E621}" dt="2019-09-06T18:00:38.946" v="17614" actId="20577"/>
          <ac:spMkLst>
            <pc:docMk/>
            <pc:sldMk cId="1412688619" sldId="335"/>
            <ac:spMk id="7" creationId="{72E5C07D-F6AC-4479-A5FB-1DA9A5DF1846}"/>
          </ac:spMkLst>
        </pc:spChg>
      </pc:sldChg>
      <pc:sldChg chg="modSp add">
        <pc:chgData name="" userId="813a92d1e7673c41" providerId="LiveId" clId="{D664B77F-F1B4-4C21-B8D2-5392C7C6E621}" dt="2019-09-06T17:58:38.752" v="17435" actId="20577"/>
        <pc:sldMkLst>
          <pc:docMk/>
          <pc:sldMk cId="1976899087" sldId="336"/>
        </pc:sldMkLst>
        <pc:spChg chg="mod">
          <ac:chgData name="" userId="813a92d1e7673c41" providerId="LiveId" clId="{D664B77F-F1B4-4C21-B8D2-5392C7C6E621}" dt="2019-09-06T17:58:38.752" v="17435" actId="20577"/>
          <ac:spMkLst>
            <pc:docMk/>
            <pc:sldMk cId="1976899087" sldId="336"/>
            <ac:spMk id="5" creationId="{E644C538-73A7-4D30-AA9E-EDAF78FE57C9}"/>
          </ac:spMkLst>
        </pc:spChg>
      </pc:sldChg>
      <pc:sldChg chg="modSp add">
        <pc:chgData name="" userId="813a92d1e7673c41" providerId="LiveId" clId="{D664B77F-F1B4-4C21-B8D2-5392C7C6E621}" dt="2019-09-06T18:01:08.027" v="17625" actId="20577"/>
        <pc:sldMkLst>
          <pc:docMk/>
          <pc:sldMk cId="2935621906" sldId="337"/>
        </pc:sldMkLst>
        <pc:spChg chg="mod">
          <ac:chgData name="" userId="813a92d1e7673c41" providerId="LiveId" clId="{D664B77F-F1B4-4C21-B8D2-5392C7C6E621}" dt="2019-09-06T18:01:08.027" v="17625" actId="20577"/>
          <ac:spMkLst>
            <pc:docMk/>
            <pc:sldMk cId="2935621906" sldId="337"/>
            <ac:spMk id="5" creationId="{E644C538-73A7-4D30-AA9E-EDAF78FE57C9}"/>
          </ac:spMkLst>
        </pc:spChg>
      </pc:sldChg>
      <pc:sldChg chg="addSp modSp add">
        <pc:chgData name="" userId="813a92d1e7673c41" providerId="LiveId" clId="{D664B77F-F1B4-4C21-B8D2-5392C7C6E621}" dt="2019-09-06T18:58:03.465" v="17676" actId="790"/>
        <pc:sldMkLst>
          <pc:docMk/>
          <pc:sldMk cId="2442109969" sldId="338"/>
        </pc:sldMkLst>
        <pc:spChg chg="add mod">
          <ac:chgData name="" userId="813a92d1e7673c41" providerId="LiveId" clId="{D664B77F-F1B4-4C21-B8D2-5392C7C6E621}" dt="2019-09-06T18:58:03.465" v="17676" actId="790"/>
          <ac:spMkLst>
            <pc:docMk/>
            <pc:sldMk cId="2442109969" sldId="338"/>
            <ac:spMk id="2" creationId="{C81F5478-9D6C-42D2-BF92-9762DA66D94D}"/>
          </ac:spMkLst>
        </pc:spChg>
      </pc:sldChg>
      <pc:sldChg chg="modSp add">
        <pc:chgData name="" userId="813a92d1e7673c41" providerId="LiveId" clId="{D664B77F-F1B4-4C21-B8D2-5392C7C6E621}" dt="2019-09-11T11:17:20.815" v="20528" actId="20577"/>
        <pc:sldMkLst>
          <pc:docMk/>
          <pc:sldMk cId="345843607" sldId="339"/>
        </pc:sldMkLst>
        <pc:spChg chg="mod">
          <ac:chgData name="" userId="813a92d1e7673c41" providerId="LiveId" clId="{D664B77F-F1B4-4C21-B8D2-5392C7C6E621}" dt="2019-09-11T11:17:20.815" v="20528" actId="20577"/>
          <ac:spMkLst>
            <pc:docMk/>
            <pc:sldMk cId="345843607" sldId="339"/>
            <ac:spMk id="2" creationId="{5595FCDF-2150-47F8-A594-714C33A83E44}"/>
          </ac:spMkLst>
        </pc:spChg>
        <pc:spChg chg="mod">
          <ac:chgData name="" userId="813a92d1e7673c41" providerId="LiveId" clId="{D664B77F-F1B4-4C21-B8D2-5392C7C6E621}" dt="2019-09-06T19:05:49.698" v="18184" actId="20577"/>
          <ac:spMkLst>
            <pc:docMk/>
            <pc:sldMk cId="345843607" sldId="339"/>
            <ac:spMk id="3" creationId="{954FEFC4-4C09-4982-A4C8-7A42102FB80E}"/>
          </ac:spMkLst>
        </pc:spChg>
      </pc:sldChg>
      <pc:sldChg chg="addSp delSp modSp add">
        <pc:chgData name="" userId="813a92d1e7673c41" providerId="LiveId" clId="{D664B77F-F1B4-4C21-B8D2-5392C7C6E621}" dt="2019-09-11T11:03:48.925" v="20078" actId="20577"/>
        <pc:sldMkLst>
          <pc:docMk/>
          <pc:sldMk cId="2980163127" sldId="340"/>
        </pc:sldMkLst>
        <pc:spChg chg="mod">
          <ac:chgData name="" userId="813a92d1e7673c41" providerId="LiveId" clId="{D664B77F-F1B4-4C21-B8D2-5392C7C6E621}" dt="2019-09-06T19:08:48.096" v="18235" actId="20577"/>
          <ac:spMkLst>
            <pc:docMk/>
            <pc:sldMk cId="2980163127" sldId="340"/>
            <ac:spMk id="2" creationId="{3B238C54-F30D-40D1-845D-2736F85B57DC}"/>
          </ac:spMkLst>
        </pc:spChg>
        <pc:spChg chg="del">
          <ac:chgData name="" userId="813a92d1e7673c41" providerId="LiveId" clId="{D664B77F-F1B4-4C21-B8D2-5392C7C6E621}" dt="2019-09-06T19:06:44.689" v="18193"/>
          <ac:spMkLst>
            <pc:docMk/>
            <pc:sldMk cId="2980163127" sldId="340"/>
            <ac:spMk id="3" creationId="{99003950-FC43-4004-8D24-8EAF727E1D48}"/>
          </ac:spMkLst>
        </pc:spChg>
        <pc:spChg chg="add mod">
          <ac:chgData name="" userId="813a92d1e7673c41" providerId="LiveId" clId="{D664B77F-F1B4-4C21-B8D2-5392C7C6E621}" dt="2019-09-11T10:52:30.396" v="19763" actId="14100"/>
          <ac:spMkLst>
            <pc:docMk/>
            <pc:sldMk cId="2980163127" sldId="340"/>
            <ac:spMk id="4" creationId="{E07CB472-3835-4B0B-BC60-A62B78D735F0}"/>
          </ac:spMkLst>
        </pc:spChg>
        <pc:spChg chg="add del mod">
          <ac:chgData name="" userId="813a92d1e7673c41" providerId="LiveId" clId="{D664B77F-F1B4-4C21-B8D2-5392C7C6E621}" dt="2019-09-06T19:13:09.439" v="18572"/>
          <ac:spMkLst>
            <pc:docMk/>
            <pc:sldMk cId="2980163127" sldId="340"/>
            <ac:spMk id="5" creationId="{1AE150EF-AFFE-40F5-B150-36075DF2B2D2}"/>
          </ac:spMkLst>
        </pc:spChg>
        <pc:spChg chg="add mod">
          <ac:chgData name="" userId="813a92d1e7673c41" providerId="LiveId" clId="{D664B77F-F1B4-4C21-B8D2-5392C7C6E621}" dt="2019-09-11T11:03:48.925" v="20078" actId="20577"/>
          <ac:spMkLst>
            <pc:docMk/>
            <pc:sldMk cId="2980163127" sldId="340"/>
            <ac:spMk id="6" creationId="{6AEB36BE-3DB4-4FB4-B9DC-3BC3E8C297D6}"/>
          </ac:spMkLst>
        </pc:spChg>
      </pc:sldChg>
      <pc:sldChg chg="addSp delSp modSp add">
        <pc:chgData name="" userId="813a92d1e7673c41" providerId="LiveId" clId="{D664B77F-F1B4-4C21-B8D2-5392C7C6E621}" dt="2019-09-09T15:47:31.061" v="19401" actId="14100"/>
        <pc:sldMkLst>
          <pc:docMk/>
          <pc:sldMk cId="3002757570" sldId="341"/>
        </pc:sldMkLst>
        <pc:spChg chg="mod">
          <ac:chgData name="" userId="813a92d1e7673c41" providerId="LiveId" clId="{D664B77F-F1B4-4C21-B8D2-5392C7C6E621}" dt="2019-09-09T12:05:02.422" v="18925" actId="20577"/>
          <ac:spMkLst>
            <pc:docMk/>
            <pc:sldMk cId="3002757570" sldId="341"/>
            <ac:spMk id="2" creationId="{EF327A97-9806-4074-8A33-4EFD3C40D1DA}"/>
          </ac:spMkLst>
        </pc:spChg>
        <pc:spChg chg="del">
          <ac:chgData name="" userId="813a92d1e7673c41" providerId="LiveId" clId="{D664B77F-F1B4-4C21-B8D2-5392C7C6E621}" dt="2019-09-09T11:59:43.530" v="18744" actId="478"/>
          <ac:spMkLst>
            <pc:docMk/>
            <pc:sldMk cId="3002757570" sldId="341"/>
            <ac:spMk id="3" creationId="{BBA5F30C-8D41-4E6A-A8F2-94ECE45249F0}"/>
          </ac:spMkLst>
        </pc:spChg>
        <pc:spChg chg="del mod">
          <ac:chgData name="" userId="813a92d1e7673c41" providerId="LiveId" clId="{D664B77F-F1B4-4C21-B8D2-5392C7C6E621}" dt="2019-09-09T12:04:27.474" v="18870" actId="478"/>
          <ac:spMkLst>
            <pc:docMk/>
            <pc:sldMk cId="3002757570" sldId="341"/>
            <ac:spMk id="4" creationId="{870D9C7C-28C4-43BD-82BA-4F0AF386E19F}"/>
          </ac:spMkLst>
        </pc:spChg>
        <pc:picChg chg="add del mod">
          <ac:chgData name="" userId="813a92d1e7673c41" providerId="LiveId" clId="{D664B77F-F1B4-4C21-B8D2-5392C7C6E621}" dt="2019-09-09T14:21:57.589" v="19346" actId="478"/>
          <ac:picMkLst>
            <pc:docMk/>
            <pc:sldMk cId="3002757570" sldId="341"/>
            <ac:picMk id="6" creationId="{6229F238-753F-42EE-8507-B2C6D085668C}"/>
          </ac:picMkLst>
        </pc:picChg>
        <pc:picChg chg="add del mod">
          <ac:chgData name="" userId="813a92d1e7673c41" providerId="LiveId" clId="{D664B77F-F1B4-4C21-B8D2-5392C7C6E621}" dt="2019-09-09T13:35:09.032" v="19261" actId="478"/>
          <ac:picMkLst>
            <pc:docMk/>
            <pc:sldMk cId="3002757570" sldId="341"/>
            <ac:picMk id="8" creationId="{A5C46AC8-A3C2-4726-A146-EAC2C97D976C}"/>
          </ac:picMkLst>
        </pc:picChg>
        <pc:picChg chg="add del mod">
          <ac:chgData name="" userId="813a92d1e7673c41" providerId="LiveId" clId="{D664B77F-F1B4-4C21-B8D2-5392C7C6E621}" dt="2019-09-09T14:22:59.983" v="19393" actId="478"/>
          <ac:picMkLst>
            <pc:docMk/>
            <pc:sldMk cId="3002757570" sldId="341"/>
            <ac:picMk id="9" creationId="{0DBC221F-35F0-492C-A89C-82FEDCDC7632}"/>
          </ac:picMkLst>
        </pc:picChg>
        <pc:picChg chg="add mod">
          <ac:chgData name="" userId="813a92d1e7673c41" providerId="LiveId" clId="{D664B77F-F1B4-4C21-B8D2-5392C7C6E621}" dt="2019-09-09T14:22:29.212" v="19376" actId="1076"/>
          <ac:picMkLst>
            <pc:docMk/>
            <pc:sldMk cId="3002757570" sldId="341"/>
            <ac:picMk id="10" creationId="{32525D1F-3420-43EF-9FAA-9E38D1769D47}"/>
          </ac:picMkLst>
        </pc:picChg>
        <pc:picChg chg="add del">
          <ac:chgData name="" userId="813a92d1e7673c41" providerId="LiveId" clId="{D664B77F-F1B4-4C21-B8D2-5392C7C6E621}" dt="2019-09-09T15:44:51.625" v="19395"/>
          <ac:picMkLst>
            <pc:docMk/>
            <pc:sldMk cId="3002757570" sldId="341"/>
            <ac:picMk id="11" creationId="{7B6F26F6-A1CE-4200-8541-931BF272E969}"/>
          </ac:picMkLst>
        </pc:picChg>
        <pc:picChg chg="add mod">
          <ac:chgData name="" userId="813a92d1e7673c41" providerId="LiveId" clId="{D664B77F-F1B4-4C21-B8D2-5392C7C6E621}" dt="2019-09-09T15:47:31.061" v="19401" actId="14100"/>
          <ac:picMkLst>
            <pc:docMk/>
            <pc:sldMk cId="3002757570" sldId="341"/>
            <ac:picMk id="12" creationId="{7CA16387-18AE-43A5-A0D7-1B087185691A}"/>
          </ac:picMkLst>
        </pc:picChg>
      </pc:sldChg>
      <pc:sldChg chg="addSp delSp modSp add">
        <pc:chgData name="" userId="813a92d1e7673c41" providerId="LiveId" clId="{D664B77F-F1B4-4C21-B8D2-5392C7C6E621}" dt="2019-09-09T13:15:10.002" v="19251" actId="1076"/>
        <pc:sldMkLst>
          <pc:docMk/>
          <pc:sldMk cId="2010834319" sldId="342"/>
        </pc:sldMkLst>
        <pc:spChg chg="mod">
          <ac:chgData name="" userId="813a92d1e7673c41" providerId="LiveId" clId="{D664B77F-F1B4-4C21-B8D2-5392C7C6E621}" dt="2019-09-09T13:13:38.009" v="19188" actId="20577"/>
          <ac:spMkLst>
            <pc:docMk/>
            <pc:sldMk cId="2010834319" sldId="342"/>
            <ac:spMk id="2" creationId="{6F1F6ACF-61BD-4FF0-B039-30F0B2992EFB}"/>
          </ac:spMkLst>
        </pc:spChg>
        <pc:spChg chg="del mod">
          <ac:chgData name="" userId="813a92d1e7673c41" providerId="LiveId" clId="{D664B77F-F1B4-4C21-B8D2-5392C7C6E621}" dt="2019-09-09T12:47:06.286" v="19035" actId="478"/>
          <ac:spMkLst>
            <pc:docMk/>
            <pc:sldMk cId="2010834319" sldId="342"/>
            <ac:spMk id="3" creationId="{A18B9964-35E4-4DF5-AB70-46300B8CEE53}"/>
          </ac:spMkLst>
        </pc:spChg>
        <pc:spChg chg="del">
          <ac:chgData name="" userId="813a92d1e7673c41" providerId="LiveId" clId="{D664B77F-F1B4-4C21-B8D2-5392C7C6E621}" dt="2019-09-09T12:51:30.763" v="19164" actId="478"/>
          <ac:spMkLst>
            <pc:docMk/>
            <pc:sldMk cId="2010834319" sldId="342"/>
            <ac:spMk id="4" creationId="{3D3E620F-71E3-4A58-A53E-9F918B2DB61E}"/>
          </ac:spMkLst>
        </pc:spChg>
        <pc:picChg chg="add del mod">
          <ac:chgData name="" userId="813a92d1e7673c41" providerId="LiveId" clId="{D664B77F-F1B4-4C21-B8D2-5392C7C6E621}" dt="2019-09-09T12:46:26.397" v="18941" actId="478"/>
          <ac:picMkLst>
            <pc:docMk/>
            <pc:sldMk cId="2010834319" sldId="342"/>
            <ac:picMk id="6" creationId="{25928356-D929-4EB4-9132-ED03D38DB5EA}"/>
          </ac:picMkLst>
        </pc:picChg>
        <pc:picChg chg="add mod">
          <ac:chgData name="" userId="813a92d1e7673c41" providerId="LiveId" clId="{D664B77F-F1B4-4C21-B8D2-5392C7C6E621}" dt="2019-09-09T13:14:59.410" v="19250" actId="1076"/>
          <ac:picMkLst>
            <pc:docMk/>
            <pc:sldMk cId="2010834319" sldId="342"/>
            <ac:picMk id="7" creationId="{8A06657E-89A3-4863-AB1C-63276E8A3195}"/>
          </ac:picMkLst>
        </pc:picChg>
        <pc:picChg chg="add del mod">
          <ac:chgData name="" userId="813a92d1e7673c41" providerId="LiveId" clId="{D664B77F-F1B4-4C21-B8D2-5392C7C6E621}" dt="2019-09-09T12:52:38.465" v="19165" actId="478"/>
          <ac:picMkLst>
            <pc:docMk/>
            <pc:sldMk cId="2010834319" sldId="342"/>
            <ac:picMk id="8" creationId="{580924FC-0B05-4E51-9944-C2F9F51D62CE}"/>
          </ac:picMkLst>
        </pc:picChg>
        <pc:picChg chg="add del mod">
          <ac:chgData name="" userId="813a92d1e7673c41" providerId="LiveId" clId="{D664B77F-F1B4-4C21-B8D2-5392C7C6E621}" dt="2019-09-09T12:53:13.682" v="19172" actId="478"/>
          <ac:picMkLst>
            <pc:docMk/>
            <pc:sldMk cId="2010834319" sldId="342"/>
            <ac:picMk id="9" creationId="{656267C6-AA2B-447A-B2DF-75F052164649}"/>
          </ac:picMkLst>
        </pc:picChg>
        <pc:picChg chg="add mod">
          <ac:chgData name="" userId="813a92d1e7673c41" providerId="LiveId" clId="{D664B77F-F1B4-4C21-B8D2-5392C7C6E621}" dt="2019-09-09T13:15:10.002" v="19251" actId="1076"/>
          <ac:picMkLst>
            <pc:docMk/>
            <pc:sldMk cId="2010834319" sldId="342"/>
            <ac:picMk id="10" creationId="{663D7BE6-6DAB-4063-BE18-77F969F03B46}"/>
          </ac:picMkLst>
        </pc:picChg>
      </pc:sldChg>
      <pc:sldChg chg="add">
        <pc:chgData name="" userId="813a92d1e7673c41" providerId="LiveId" clId="{D664B77F-F1B4-4C21-B8D2-5392C7C6E621}" dt="2019-09-10T15:14:18.018" v="19402"/>
        <pc:sldMkLst>
          <pc:docMk/>
          <pc:sldMk cId="2364719281" sldId="343"/>
        </pc:sldMkLst>
      </pc:sldChg>
      <pc:sldChg chg="modSp add">
        <pc:chgData name="" userId="813a92d1e7673c41" providerId="LiveId" clId="{D664B77F-F1B4-4C21-B8D2-5392C7C6E621}" dt="2019-09-11T11:11:57.913" v="20268" actId="20577"/>
        <pc:sldMkLst>
          <pc:docMk/>
          <pc:sldMk cId="2024687610" sldId="345"/>
        </pc:sldMkLst>
        <pc:spChg chg="mod">
          <ac:chgData name="" userId="813a92d1e7673c41" providerId="LiveId" clId="{D664B77F-F1B4-4C21-B8D2-5392C7C6E621}" dt="2019-09-11T10:53:27.593" v="19774" actId="6549"/>
          <ac:spMkLst>
            <pc:docMk/>
            <pc:sldMk cId="2024687610" sldId="345"/>
            <ac:spMk id="2" creationId="{3B238C54-F30D-40D1-845D-2736F85B57DC}"/>
          </ac:spMkLst>
        </pc:spChg>
        <pc:spChg chg="mod">
          <ac:chgData name="" userId="813a92d1e7673c41" providerId="LiveId" clId="{D664B77F-F1B4-4C21-B8D2-5392C7C6E621}" dt="2019-09-11T11:11:57.913" v="20268" actId="20577"/>
          <ac:spMkLst>
            <pc:docMk/>
            <pc:sldMk cId="2024687610" sldId="345"/>
            <ac:spMk id="4" creationId="{E07CB472-3835-4B0B-BC60-A62B78D735F0}"/>
          </ac:spMkLst>
        </pc:spChg>
        <pc:spChg chg="mod">
          <ac:chgData name="" userId="813a92d1e7673c41" providerId="LiveId" clId="{D664B77F-F1B4-4C21-B8D2-5392C7C6E621}" dt="2019-09-11T11:10:49.424" v="20136" actId="20577"/>
          <ac:spMkLst>
            <pc:docMk/>
            <pc:sldMk cId="2024687610" sldId="345"/>
            <ac:spMk id="6" creationId="{6AEB36BE-3DB4-4FB4-B9DC-3BC3E8C297D6}"/>
          </ac:spMkLst>
        </pc:spChg>
      </pc:sldChg>
      <pc:sldChg chg="modSp add">
        <pc:chgData name="" userId="813a92d1e7673c41" providerId="LiveId" clId="{D664B77F-F1B4-4C21-B8D2-5392C7C6E621}" dt="2019-09-11T11:15:07.613" v="20473" actId="20577"/>
        <pc:sldMkLst>
          <pc:docMk/>
          <pc:sldMk cId="3143050780" sldId="346"/>
        </pc:sldMkLst>
        <pc:spChg chg="mod">
          <ac:chgData name="" userId="813a92d1e7673c41" providerId="LiveId" clId="{D664B77F-F1B4-4C21-B8D2-5392C7C6E621}" dt="2019-09-11T11:12:27.931" v="20275" actId="20577"/>
          <ac:spMkLst>
            <pc:docMk/>
            <pc:sldMk cId="3143050780" sldId="346"/>
            <ac:spMk id="2" creationId="{3B238C54-F30D-40D1-845D-2736F85B57DC}"/>
          </ac:spMkLst>
        </pc:spChg>
        <pc:spChg chg="mod">
          <ac:chgData name="" userId="813a92d1e7673c41" providerId="LiveId" clId="{D664B77F-F1B4-4C21-B8D2-5392C7C6E621}" dt="2019-09-11T11:13:47.665" v="20423" actId="113"/>
          <ac:spMkLst>
            <pc:docMk/>
            <pc:sldMk cId="3143050780" sldId="346"/>
            <ac:spMk id="4" creationId="{E07CB472-3835-4B0B-BC60-A62B78D735F0}"/>
          </ac:spMkLst>
        </pc:spChg>
        <pc:spChg chg="mod">
          <ac:chgData name="" userId="813a92d1e7673c41" providerId="LiveId" clId="{D664B77F-F1B4-4C21-B8D2-5392C7C6E621}" dt="2019-09-11T11:15:07.613" v="20473" actId="20577"/>
          <ac:spMkLst>
            <pc:docMk/>
            <pc:sldMk cId="3143050780" sldId="346"/>
            <ac:spMk id="6" creationId="{6AEB36BE-3DB4-4FB4-B9DC-3BC3E8C297D6}"/>
          </ac:spMkLst>
        </pc:spChg>
      </pc:sldChg>
      <pc:sldChg chg="modSp add">
        <pc:chgData name="" userId="813a92d1e7673c41" providerId="LiveId" clId="{D664B77F-F1B4-4C21-B8D2-5392C7C6E621}" dt="2019-09-11T11:17:44.897" v="20555" actId="20577"/>
        <pc:sldMkLst>
          <pc:docMk/>
          <pc:sldMk cId="1153500320" sldId="347"/>
        </pc:sldMkLst>
        <pc:spChg chg="mod">
          <ac:chgData name="" userId="813a92d1e7673c41" providerId="LiveId" clId="{D664B77F-F1B4-4C21-B8D2-5392C7C6E621}" dt="2019-09-11T11:17:44.897" v="20555" actId="20577"/>
          <ac:spMkLst>
            <pc:docMk/>
            <pc:sldMk cId="1153500320" sldId="347"/>
            <ac:spMk id="5" creationId="{E644C538-73A7-4D30-AA9E-EDAF78FE57C9}"/>
          </ac:spMkLst>
        </pc:spChg>
      </pc:sldChg>
      <pc:sldChg chg="addSp modSp add">
        <pc:chgData name="" userId="813a92d1e7673c41" providerId="LiveId" clId="{D664B77F-F1B4-4C21-B8D2-5392C7C6E621}" dt="2019-09-11T12:01:37.008" v="20661" actId="1076"/>
        <pc:sldMkLst>
          <pc:docMk/>
          <pc:sldMk cId="2169108547" sldId="348"/>
        </pc:sldMkLst>
        <pc:spChg chg="add mod">
          <ac:chgData name="" userId="813a92d1e7673c41" providerId="LiveId" clId="{D664B77F-F1B4-4C21-B8D2-5392C7C6E621}" dt="2019-09-11T12:01:37.008" v="20661" actId="1076"/>
          <ac:spMkLst>
            <pc:docMk/>
            <pc:sldMk cId="2169108547" sldId="348"/>
            <ac:spMk id="2" creationId="{9DB6E959-B0E7-4077-BD31-784A0253321E}"/>
          </ac:spMkLst>
        </pc:spChg>
      </pc:sldChg>
      <pc:sldChg chg="addSp delSp modSp add">
        <pc:chgData name="" userId="813a92d1e7673c41" providerId="LiveId" clId="{D664B77F-F1B4-4C21-B8D2-5392C7C6E621}" dt="2019-09-11T13:15:17.255" v="21309" actId="20577"/>
        <pc:sldMkLst>
          <pc:docMk/>
          <pc:sldMk cId="3492649523" sldId="349"/>
        </pc:sldMkLst>
        <pc:spChg chg="mod">
          <ac:chgData name="" userId="813a92d1e7673c41" providerId="LiveId" clId="{D664B77F-F1B4-4C21-B8D2-5392C7C6E621}" dt="2019-09-11T12:01:47.673" v="20667" actId="20577"/>
          <ac:spMkLst>
            <pc:docMk/>
            <pc:sldMk cId="3492649523" sldId="349"/>
            <ac:spMk id="2" creationId="{C7A14CAF-228C-4CDF-9E2E-1982A31A3A71}"/>
          </ac:spMkLst>
        </pc:spChg>
        <pc:spChg chg="mod">
          <ac:chgData name="" userId="813a92d1e7673c41" providerId="LiveId" clId="{D664B77F-F1B4-4C21-B8D2-5392C7C6E621}" dt="2019-09-11T13:15:17.255" v="21309" actId="20577"/>
          <ac:spMkLst>
            <pc:docMk/>
            <pc:sldMk cId="3492649523" sldId="349"/>
            <ac:spMk id="3" creationId="{BAE652DC-5014-4C05-82DA-0F9BA48510F1}"/>
          </ac:spMkLst>
        </pc:spChg>
        <pc:spChg chg="add mod">
          <ac:chgData name="" userId="813a92d1e7673c41" providerId="LiveId" clId="{D664B77F-F1B4-4C21-B8D2-5392C7C6E621}" dt="2019-09-11T12:11:07.184" v="20682" actId="164"/>
          <ac:spMkLst>
            <pc:docMk/>
            <pc:sldMk cId="3492649523" sldId="349"/>
            <ac:spMk id="4" creationId="{B33838F7-57E2-4C96-B7C9-370D3550C461}"/>
          </ac:spMkLst>
        </pc:spChg>
        <pc:spChg chg="add mod">
          <ac:chgData name="" userId="813a92d1e7673c41" providerId="LiveId" clId="{D664B77F-F1B4-4C21-B8D2-5392C7C6E621}" dt="2019-09-11T12:11:07.184" v="20682" actId="164"/>
          <ac:spMkLst>
            <pc:docMk/>
            <pc:sldMk cId="3492649523" sldId="349"/>
            <ac:spMk id="5" creationId="{A421BED5-1EA6-408A-9FB1-A92BC0978C95}"/>
          </ac:spMkLst>
        </pc:spChg>
        <pc:spChg chg="add mod">
          <ac:chgData name="" userId="813a92d1e7673c41" providerId="LiveId" clId="{D664B77F-F1B4-4C21-B8D2-5392C7C6E621}" dt="2019-09-11T12:11:07.184" v="20682" actId="164"/>
          <ac:spMkLst>
            <pc:docMk/>
            <pc:sldMk cId="3492649523" sldId="349"/>
            <ac:spMk id="6" creationId="{C08DC334-8E99-4C5F-BDB4-2114A0F919DC}"/>
          </ac:spMkLst>
        </pc:spChg>
        <pc:spChg chg="add mod">
          <ac:chgData name="" userId="813a92d1e7673c41" providerId="LiveId" clId="{D664B77F-F1B4-4C21-B8D2-5392C7C6E621}" dt="2019-09-11T12:11:07.184" v="20682" actId="164"/>
          <ac:spMkLst>
            <pc:docMk/>
            <pc:sldMk cId="3492649523" sldId="349"/>
            <ac:spMk id="7" creationId="{298FA657-5A21-4727-A3CA-B80D869F0087}"/>
          </ac:spMkLst>
        </pc:spChg>
        <pc:spChg chg="add mod">
          <ac:chgData name="" userId="813a92d1e7673c41" providerId="LiveId" clId="{D664B77F-F1B4-4C21-B8D2-5392C7C6E621}" dt="2019-09-11T12:21:25.171" v="20745" actId="1076"/>
          <ac:spMkLst>
            <pc:docMk/>
            <pc:sldMk cId="3492649523" sldId="349"/>
            <ac:spMk id="8" creationId="{ACCA4E95-9011-47E3-A4FB-8B030C2FCE39}"/>
          </ac:spMkLst>
        </pc:spChg>
        <pc:grpChg chg="add del mod">
          <ac:chgData name="" userId="813a92d1e7673c41" providerId="LiveId" clId="{D664B77F-F1B4-4C21-B8D2-5392C7C6E621}" dt="2019-09-11T12:21:31.931" v="20746"/>
          <ac:grpSpMkLst>
            <pc:docMk/>
            <pc:sldMk cId="3492649523" sldId="349"/>
            <ac:grpSpMk id="9" creationId="{15B62A62-9659-4D55-8C87-2D647750F5C7}"/>
          </ac:grpSpMkLst>
        </pc:grpChg>
      </pc:sldChg>
      <pc:sldChg chg="modSp add">
        <pc:chgData name="" userId="813a92d1e7673c41" providerId="LiveId" clId="{D664B77F-F1B4-4C21-B8D2-5392C7C6E621}" dt="2019-09-11T13:48:37.088" v="21646" actId="113"/>
        <pc:sldMkLst>
          <pc:docMk/>
          <pc:sldMk cId="3970983921" sldId="351"/>
        </pc:sldMkLst>
        <pc:spChg chg="mod">
          <ac:chgData name="" userId="813a92d1e7673c41" providerId="LiveId" clId="{D664B77F-F1B4-4C21-B8D2-5392C7C6E621}" dt="2019-09-11T13:43:40.682" v="21312"/>
          <ac:spMkLst>
            <pc:docMk/>
            <pc:sldMk cId="3970983921" sldId="351"/>
            <ac:spMk id="2" creationId="{1A673B4D-52C6-456F-9C62-B71EB3451028}"/>
          </ac:spMkLst>
        </pc:spChg>
        <pc:spChg chg="mod">
          <ac:chgData name="" userId="813a92d1e7673c41" providerId="LiveId" clId="{D664B77F-F1B4-4C21-B8D2-5392C7C6E621}" dt="2019-09-11T13:48:37.088" v="21646" actId="113"/>
          <ac:spMkLst>
            <pc:docMk/>
            <pc:sldMk cId="3970983921" sldId="351"/>
            <ac:spMk id="3" creationId="{9CD398D6-938B-41D5-9F6A-C1ED0AF35EFC}"/>
          </ac:spMkLst>
        </pc:spChg>
      </pc:sldChg>
      <pc:sldChg chg="addSp delSp modSp add">
        <pc:chgData name="" userId="813a92d1e7673c41" providerId="LiveId" clId="{D664B77F-F1B4-4C21-B8D2-5392C7C6E621}" dt="2019-09-11T20:32:23.594" v="22741" actId="6549"/>
        <pc:sldMkLst>
          <pc:docMk/>
          <pc:sldMk cId="2868132868" sldId="352"/>
        </pc:sldMkLst>
        <pc:spChg chg="mod">
          <ac:chgData name="" userId="813a92d1e7673c41" providerId="LiveId" clId="{D664B77F-F1B4-4C21-B8D2-5392C7C6E621}" dt="2019-09-11T13:49:37.484" v="21677" actId="20577"/>
          <ac:spMkLst>
            <pc:docMk/>
            <pc:sldMk cId="2868132868" sldId="352"/>
            <ac:spMk id="2" creationId="{61A76024-C59D-4E8C-A4C6-B6FEA65CD778}"/>
          </ac:spMkLst>
        </pc:spChg>
        <pc:spChg chg="mod">
          <ac:chgData name="" userId="813a92d1e7673c41" providerId="LiveId" clId="{D664B77F-F1B4-4C21-B8D2-5392C7C6E621}" dt="2019-09-11T14:12:39.344" v="21982" actId="14100"/>
          <ac:spMkLst>
            <pc:docMk/>
            <pc:sldMk cId="2868132868" sldId="352"/>
            <ac:spMk id="3" creationId="{F79FECF3-4707-4EF0-861F-BD2D2E397BBA}"/>
          </ac:spMkLst>
        </pc:spChg>
        <pc:spChg chg="add del mod">
          <ac:chgData name="" userId="813a92d1e7673c41" providerId="LiveId" clId="{D664B77F-F1B4-4C21-B8D2-5392C7C6E621}" dt="2019-09-11T14:14:05.589" v="21989" actId="478"/>
          <ac:spMkLst>
            <pc:docMk/>
            <pc:sldMk cId="2868132868" sldId="352"/>
            <ac:spMk id="4" creationId="{963A8389-E196-43FE-8FBD-588C80A3C36B}"/>
          </ac:spMkLst>
        </pc:spChg>
        <pc:spChg chg="add del mod">
          <ac:chgData name="" userId="813a92d1e7673c41" providerId="LiveId" clId="{D664B77F-F1B4-4C21-B8D2-5392C7C6E621}" dt="2019-09-11T14:14:53.659" v="22005" actId="478"/>
          <ac:spMkLst>
            <pc:docMk/>
            <pc:sldMk cId="2868132868" sldId="352"/>
            <ac:spMk id="5" creationId="{F28EE0D8-53D6-4341-BADC-F7A80E1B921C}"/>
          </ac:spMkLst>
        </pc:spChg>
        <pc:graphicFrameChg chg="add mod modGraphic">
          <ac:chgData name="" userId="813a92d1e7673c41" providerId="LiveId" clId="{D664B77F-F1B4-4C21-B8D2-5392C7C6E621}" dt="2019-09-11T20:32:23.594" v="22741" actId="6549"/>
          <ac:graphicFrameMkLst>
            <pc:docMk/>
            <pc:sldMk cId="2868132868" sldId="352"/>
            <ac:graphicFrameMk id="6" creationId="{AC4D2AE0-17F4-43EB-B5F7-E96A9D02CBA7}"/>
          </ac:graphicFrameMkLst>
        </pc:graphicFrameChg>
      </pc:sldChg>
      <pc:sldChg chg="modSp add">
        <pc:chgData name="" userId="813a92d1e7673c41" providerId="LiveId" clId="{D664B77F-F1B4-4C21-B8D2-5392C7C6E621}" dt="2019-09-11T20:31:09.099" v="22728" actId="20577"/>
        <pc:sldMkLst>
          <pc:docMk/>
          <pc:sldMk cId="3145698434" sldId="353"/>
        </pc:sldMkLst>
        <pc:spChg chg="mod">
          <ac:chgData name="" userId="813a92d1e7673c41" providerId="LiveId" clId="{D664B77F-F1B4-4C21-B8D2-5392C7C6E621}" dt="2019-09-11T14:30:44.018" v="22210" actId="20577"/>
          <ac:spMkLst>
            <pc:docMk/>
            <pc:sldMk cId="3145698434" sldId="353"/>
            <ac:spMk id="2" creationId="{B9AAD5A5-51A1-41FC-BEA3-713E19A07D65}"/>
          </ac:spMkLst>
        </pc:spChg>
        <pc:spChg chg="mod">
          <ac:chgData name="" userId="813a92d1e7673c41" providerId="LiveId" clId="{D664B77F-F1B4-4C21-B8D2-5392C7C6E621}" dt="2019-09-11T20:31:09.099" v="22728" actId="20577"/>
          <ac:spMkLst>
            <pc:docMk/>
            <pc:sldMk cId="3145698434" sldId="353"/>
            <ac:spMk id="3" creationId="{57BEC009-F257-4CC0-B781-3C233BAA0966}"/>
          </ac:spMkLst>
        </pc:spChg>
      </pc:sldChg>
      <pc:sldChg chg="addSp delSp modSp add">
        <pc:chgData name="" userId="813a92d1e7673c41" providerId="LiveId" clId="{D664B77F-F1B4-4C21-B8D2-5392C7C6E621}" dt="2019-09-12T00:20:45.580" v="23109" actId="1035"/>
        <pc:sldMkLst>
          <pc:docMk/>
          <pc:sldMk cId="3519421537" sldId="354"/>
        </pc:sldMkLst>
        <pc:spChg chg="mod">
          <ac:chgData name="" userId="813a92d1e7673c41" providerId="LiveId" clId="{D664B77F-F1B4-4C21-B8D2-5392C7C6E621}" dt="2019-09-11T20:33:37.379" v="22822" actId="20577"/>
          <ac:spMkLst>
            <pc:docMk/>
            <pc:sldMk cId="3519421537" sldId="354"/>
            <ac:spMk id="2" creationId="{B9AAD5A5-51A1-41FC-BEA3-713E19A07D65}"/>
          </ac:spMkLst>
        </pc:spChg>
        <pc:spChg chg="del mod">
          <ac:chgData name="" userId="813a92d1e7673c41" providerId="LiveId" clId="{D664B77F-F1B4-4C21-B8D2-5392C7C6E621}" dt="2019-09-11T20:33:43.756" v="22823" actId="478"/>
          <ac:spMkLst>
            <pc:docMk/>
            <pc:sldMk cId="3519421537" sldId="354"/>
            <ac:spMk id="3" creationId="{57BEC009-F257-4CC0-B781-3C233BAA0966}"/>
          </ac:spMkLst>
        </pc:spChg>
        <pc:spChg chg="add del mod">
          <ac:chgData name="" userId="813a92d1e7673c41" providerId="LiveId" clId="{D664B77F-F1B4-4C21-B8D2-5392C7C6E621}" dt="2019-09-11T20:33:49.819" v="22825" actId="478"/>
          <ac:spMkLst>
            <pc:docMk/>
            <pc:sldMk cId="3519421537" sldId="354"/>
            <ac:spMk id="5" creationId="{79514B7E-7B3A-493B-A4D1-D21C7C325B92}"/>
          </ac:spMkLst>
        </pc:spChg>
        <pc:graphicFrameChg chg="add mod modGraphic">
          <ac:chgData name="" userId="813a92d1e7673c41" providerId="LiveId" clId="{D664B77F-F1B4-4C21-B8D2-5392C7C6E621}" dt="2019-09-12T00:20:11.879" v="23105" actId="1076"/>
          <ac:graphicFrameMkLst>
            <pc:docMk/>
            <pc:sldMk cId="3519421537" sldId="354"/>
            <ac:graphicFrameMk id="6" creationId="{8017BB4F-CC9B-448F-8E4E-D36581E79B04}"/>
          </ac:graphicFrameMkLst>
        </pc:graphicFrameChg>
        <pc:graphicFrameChg chg="add mod modGraphic">
          <ac:chgData name="" userId="813a92d1e7673c41" providerId="LiveId" clId="{D664B77F-F1B4-4C21-B8D2-5392C7C6E621}" dt="2019-09-12T00:20:41.773" v="23107" actId="1036"/>
          <ac:graphicFrameMkLst>
            <pc:docMk/>
            <pc:sldMk cId="3519421537" sldId="354"/>
            <ac:graphicFrameMk id="7" creationId="{7020D0F8-70AB-419B-8CC9-2691BD312DE4}"/>
          </ac:graphicFrameMkLst>
        </pc:graphicFrameChg>
        <pc:graphicFrameChg chg="add mod modGraphic">
          <ac:chgData name="" userId="813a92d1e7673c41" providerId="LiveId" clId="{D664B77F-F1B4-4C21-B8D2-5392C7C6E621}" dt="2019-09-12T00:20:45.580" v="23109" actId="1035"/>
          <ac:graphicFrameMkLst>
            <pc:docMk/>
            <pc:sldMk cId="3519421537" sldId="354"/>
            <ac:graphicFrameMk id="8" creationId="{6CB48E6B-8894-4E13-88EA-890C48537DF1}"/>
          </ac:graphicFrameMkLst>
        </pc:graphicFrameChg>
        <pc:cxnChg chg="add mod">
          <ac:chgData name="" userId="813a92d1e7673c41" providerId="LiveId" clId="{D664B77F-F1B4-4C21-B8D2-5392C7C6E621}" dt="2019-09-12T00:20:41.773" v="23107" actId="1036"/>
          <ac:cxnSpMkLst>
            <pc:docMk/>
            <pc:sldMk cId="3519421537" sldId="354"/>
            <ac:cxnSpMk id="10" creationId="{38360322-D716-4B9D-84D8-BC74FF73C35F}"/>
          </ac:cxnSpMkLst>
        </pc:cxnChg>
        <pc:cxnChg chg="add mod">
          <ac:chgData name="" userId="813a92d1e7673c41" providerId="LiveId" clId="{D664B77F-F1B4-4C21-B8D2-5392C7C6E621}" dt="2019-09-12T00:20:45.580" v="23109" actId="1035"/>
          <ac:cxnSpMkLst>
            <pc:docMk/>
            <pc:sldMk cId="3519421537" sldId="354"/>
            <ac:cxnSpMk id="13" creationId="{3CA4DA2F-372D-4A4E-B5CF-2E70A8B9F3A9}"/>
          </ac:cxnSpMkLst>
        </pc:cxnChg>
      </pc:sldChg>
      <pc:sldMasterChg chg="delSldLayout modSldLayout">
        <pc:chgData name="" userId="813a92d1e7673c41" providerId="LiveId" clId="{D664B77F-F1B4-4C21-B8D2-5392C7C6E621}" dt="2019-09-06T11:31:57.499" v="12166" actId="2696"/>
        <pc:sldMasterMkLst>
          <pc:docMk/>
          <pc:sldMasterMk cId="51022304" sldId="2147483660"/>
        </pc:sldMasterMkLst>
        <pc:sldLayoutChg chg="addSp">
          <pc:chgData name="" userId="813a92d1e7673c41" providerId="LiveId" clId="{D664B77F-F1B4-4C21-B8D2-5392C7C6E621}" dt="2019-08-29T19:00:05.752" v="4"/>
          <pc:sldLayoutMkLst>
            <pc:docMk/>
            <pc:sldMasterMk cId="51022304" sldId="2147483660"/>
            <pc:sldLayoutMk cId="1236541551" sldId="2147483661"/>
          </pc:sldLayoutMkLst>
          <pc:spChg chg="add">
            <ac:chgData name="" userId="813a92d1e7673c41" providerId="LiveId" clId="{D664B77F-F1B4-4C21-B8D2-5392C7C6E621}" dt="2019-08-29T19:00:05.752" v="4"/>
            <ac:spMkLst>
              <pc:docMk/>
              <pc:sldMasterMk cId="51022304" sldId="2147483660"/>
              <pc:sldLayoutMk cId="1236541551" sldId="2147483661"/>
              <ac:spMk id="6" creationId="{644D1FB9-0D82-4172-9324-749D1D99313C}"/>
            </ac:spMkLst>
          </pc:spChg>
          <pc:picChg chg="add">
            <ac:chgData name="" userId="813a92d1e7673c41" providerId="LiveId" clId="{D664B77F-F1B4-4C21-B8D2-5392C7C6E621}" dt="2019-08-29T19:00:05.752" v="4"/>
            <ac:picMkLst>
              <pc:docMk/>
              <pc:sldMasterMk cId="51022304" sldId="2147483660"/>
              <pc:sldLayoutMk cId="1236541551" sldId="2147483661"/>
              <ac:picMk id="7" creationId="{7471BE3E-C17B-4AEE-8F95-0E1DA64EFD52}"/>
            </ac:picMkLst>
          </pc:picChg>
        </pc:sldLayoutChg>
        <pc:sldLayoutChg chg="modSp">
          <pc:chgData name="" userId="813a92d1e7673c41" providerId="LiveId" clId="{D664B77F-F1B4-4C21-B8D2-5392C7C6E621}" dt="2019-09-02T13:30:47.529" v="819" actId="207"/>
          <pc:sldLayoutMkLst>
            <pc:docMk/>
            <pc:sldMasterMk cId="51022304" sldId="2147483660"/>
            <pc:sldLayoutMk cId="1243928244" sldId="2147483663"/>
          </pc:sldLayoutMkLst>
          <pc:spChg chg="mod">
            <ac:chgData name="" userId="813a92d1e7673c41" providerId="LiveId" clId="{D664B77F-F1B4-4C21-B8D2-5392C7C6E621}" dt="2019-09-02T13:30:47.529" v="819" actId="207"/>
            <ac:spMkLst>
              <pc:docMk/>
              <pc:sldMasterMk cId="51022304" sldId="2147483660"/>
              <pc:sldLayoutMk cId="1243928244" sldId="2147483663"/>
              <ac:spMk id="22" creationId="{00000000-0000-0000-0000-000000000000}"/>
            </ac:spMkLst>
          </pc:spChg>
          <pc:spChg chg="mod">
            <ac:chgData name="" userId="813a92d1e7673c41" providerId="LiveId" clId="{D664B77F-F1B4-4C21-B8D2-5392C7C6E621}" dt="2019-09-02T13:30:47.529" v="819" actId="207"/>
            <ac:spMkLst>
              <pc:docMk/>
              <pc:sldMasterMk cId="51022304" sldId="2147483660"/>
              <pc:sldLayoutMk cId="1243928244" sldId="2147483663"/>
              <ac:spMk id="23" creationId="{00000000-0000-0000-0000-000000000000}"/>
            </ac:spMkLst>
          </pc:spChg>
        </pc:sldLayoutChg>
        <pc:sldLayoutChg chg="addSp delSp modSp setBg">
          <pc:chgData name="" userId="813a92d1e7673c41" providerId="LiveId" clId="{D664B77F-F1B4-4C21-B8D2-5392C7C6E621}" dt="2019-09-05T16:54:01.085" v="12147" actId="20577"/>
          <pc:sldLayoutMkLst>
            <pc:docMk/>
            <pc:sldMasterMk cId="51022304" sldId="2147483660"/>
            <pc:sldLayoutMk cId="715183639" sldId="2147483667"/>
          </pc:sldLayoutMkLst>
          <pc:spChg chg="add mod">
            <ac:chgData name="" userId="813a92d1e7673c41" providerId="LiveId" clId="{D664B77F-F1B4-4C21-B8D2-5392C7C6E621}" dt="2019-09-05T16:54:01.085" v="12147" actId="20577"/>
            <ac:spMkLst>
              <pc:docMk/>
              <pc:sldMasterMk cId="51022304" sldId="2147483660"/>
              <pc:sldLayoutMk cId="715183639" sldId="2147483667"/>
              <ac:spMk id="4" creationId="{C741A833-BDBE-4CE8-B844-FE8F0436674A}"/>
            </ac:spMkLst>
          </pc:spChg>
          <pc:spChg chg="add">
            <ac:chgData name="" userId="813a92d1e7673c41" providerId="LiveId" clId="{D664B77F-F1B4-4C21-B8D2-5392C7C6E621}" dt="2019-09-05T16:52:18.918" v="12126"/>
            <ac:spMkLst>
              <pc:docMk/>
              <pc:sldMasterMk cId="51022304" sldId="2147483660"/>
              <pc:sldLayoutMk cId="715183639" sldId="2147483667"/>
              <ac:spMk id="5" creationId="{A6D6917B-C43D-4540-828E-65CFF933BB35}"/>
            </ac:spMkLst>
          </pc:spChg>
          <pc:spChg chg="add">
            <ac:chgData name="" userId="813a92d1e7673c41" providerId="LiveId" clId="{D664B77F-F1B4-4C21-B8D2-5392C7C6E621}" dt="2019-09-05T16:52:18.918" v="12126"/>
            <ac:spMkLst>
              <pc:docMk/>
              <pc:sldMasterMk cId="51022304" sldId="2147483660"/>
              <pc:sldLayoutMk cId="715183639" sldId="2147483667"/>
              <ac:spMk id="6" creationId="{4A3CF12F-087F-4B8F-BBEB-2D0981BA6615}"/>
            </ac:spMkLst>
          </pc:spChg>
          <pc:spChg chg="del">
            <ac:chgData name="" userId="813a92d1e7673c41" providerId="LiveId" clId="{D664B77F-F1B4-4C21-B8D2-5392C7C6E621}" dt="2019-09-05T16:52:21.800" v="12127" actId="478"/>
            <ac:spMkLst>
              <pc:docMk/>
              <pc:sldMasterMk cId="51022304" sldId="2147483660"/>
              <pc:sldLayoutMk cId="715183639" sldId="2147483667"/>
              <ac:spMk id="26" creationId="{00000000-0000-0000-0000-000000000000}"/>
            </ac:spMkLst>
          </pc:spChg>
          <pc:spChg chg="del">
            <ac:chgData name="" userId="813a92d1e7673c41" providerId="LiveId" clId="{D664B77F-F1B4-4C21-B8D2-5392C7C6E621}" dt="2019-09-05T16:52:42.050" v="12140" actId="478"/>
            <ac:spMkLst>
              <pc:docMk/>
              <pc:sldMasterMk cId="51022304" sldId="2147483660"/>
              <pc:sldLayoutMk cId="715183639" sldId="2147483667"/>
              <ac:spMk id="27" creationId="{00000000-0000-0000-0000-000000000000}"/>
            </ac:spMkLst>
          </pc:spChg>
        </pc:sldLayoutChg>
      </pc:sldMasterChg>
    </pc:docChg>
  </pc:docChgLst>
  <pc:docChgLst>
    <pc:chgData name="Alexandre Fukaya" userId="a6a9a943-df61-4531-8174-9782d2adadb5" providerId="ADAL" clId="{F8E44D5E-B53F-42B0-A31C-E58CB8950EA3}"/>
    <pc:docChg chg="undo custSel addSld delSld modSld sldOrd">
      <pc:chgData name="Alexandre Fukaya" userId="a6a9a943-df61-4531-8174-9782d2adadb5" providerId="ADAL" clId="{F8E44D5E-B53F-42B0-A31C-E58CB8950EA3}" dt="2019-09-27T18:04:12.355" v="9790" actId="20577"/>
      <pc:docMkLst>
        <pc:docMk/>
      </pc:docMkLst>
      <pc:sldChg chg="modSp">
        <pc:chgData name="Alexandre Fukaya" userId="a6a9a943-df61-4531-8174-9782d2adadb5" providerId="ADAL" clId="{F8E44D5E-B53F-42B0-A31C-E58CB8950EA3}" dt="2019-09-20T11:52:19.193" v="7" actId="20577"/>
        <pc:sldMkLst>
          <pc:docMk/>
          <pc:sldMk cId="2980163127" sldId="340"/>
        </pc:sldMkLst>
        <pc:spChg chg="mod">
          <ac:chgData name="Alexandre Fukaya" userId="a6a9a943-df61-4531-8174-9782d2adadb5" providerId="ADAL" clId="{F8E44D5E-B53F-42B0-A31C-E58CB8950EA3}" dt="2019-09-20T11:52:19.193" v="7" actId="20577"/>
          <ac:spMkLst>
            <pc:docMk/>
            <pc:sldMk cId="2980163127" sldId="340"/>
            <ac:spMk id="6" creationId="{6AEB36BE-3DB4-4FB4-B9DC-3BC3E8C297D6}"/>
          </ac:spMkLst>
        </pc:spChg>
      </pc:sldChg>
      <pc:sldChg chg="ord">
        <pc:chgData name="Alexandre Fukaya" userId="a6a9a943-df61-4531-8174-9782d2adadb5" providerId="ADAL" clId="{F8E44D5E-B53F-42B0-A31C-E58CB8950EA3}" dt="2019-09-27T01:56:51.275" v="6117"/>
        <pc:sldMkLst>
          <pc:docMk/>
          <pc:sldMk cId="3519421537" sldId="354"/>
        </pc:sldMkLst>
      </pc:sldChg>
      <pc:sldChg chg="modSp add ord">
        <pc:chgData name="Alexandre Fukaya" userId="a6a9a943-df61-4531-8174-9782d2adadb5" providerId="ADAL" clId="{F8E44D5E-B53F-42B0-A31C-E58CB8950EA3}" dt="2019-09-26T01:54:15.972" v="4762"/>
        <pc:sldMkLst>
          <pc:docMk/>
          <pc:sldMk cId="3575634965" sldId="360"/>
        </pc:sldMkLst>
        <pc:spChg chg="mod">
          <ac:chgData name="Alexandre Fukaya" userId="a6a9a943-df61-4531-8174-9782d2adadb5" providerId="ADAL" clId="{F8E44D5E-B53F-42B0-A31C-E58CB8950EA3}" dt="2019-09-24T12:11:07.305" v="40" actId="20577"/>
          <ac:spMkLst>
            <pc:docMk/>
            <pc:sldMk cId="3575634965" sldId="360"/>
            <ac:spMk id="5" creationId="{E644C538-73A7-4D30-AA9E-EDAF78FE57C9}"/>
          </ac:spMkLst>
        </pc:spChg>
      </pc:sldChg>
      <pc:sldChg chg="modSp add">
        <pc:chgData name="Alexandre Fukaya" userId="a6a9a943-df61-4531-8174-9782d2adadb5" providerId="ADAL" clId="{F8E44D5E-B53F-42B0-A31C-E58CB8950EA3}" dt="2019-09-26T01:18:03.379" v="4568" actId="20577"/>
        <pc:sldMkLst>
          <pc:docMk/>
          <pc:sldMk cId="2711224692" sldId="361"/>
        </pc:sldMkLst>
        <pc:spChg chg="mod">
          <ac:chgData name="Alexandre Fukaya" userId="a6a9a943-df61-4531-8174-9782d2adadb5" providerId="ADAL" clId="{F8E44D5E-B53F-42B0-A31C-E58CB8950EA3}" dt="2019-09-26T01:18:03.379" v="4568" actId="20577"/>
          <ac:spMkLst>
            <pc:docMk/>
            <pc:sldMk cId="2711224692" sldId="361"/>
            <ac:spMk id="2" creationId="{9DB6E959-B0E7-4077-BD31-784A0253321E}"/>
          </ac:spMkLst>
        </pc:spChg>
      </pc:sldChg>
      <pc:sldChg chg="modSp add">
        <pc:chgData name="Alexandre Fukaya" userId="a6a9a943-df61-4531-8174-9782d2adadb5" providerId="ADAL" clId="{F8E44D5E-B53F-42B0-A31C-E58CB8950EA3}" dt="2019-09-26T01:19:18.816" v="4578" actId="20577"/>
        <pc:sldMkLst>
          <pc:docMk/>
          <pc:sldMk cId="1570670136" sldId="362"/>
        </pc:sldMkLst>
        <pc:spChg chg="mod">
          <ac:chgData name="Alexandre Fukaya" userId="a6a9a943-df61-4531-8174-9782d2adadb5" providerId="ADAL" clId="{F8E44D5E-B53F-42B0-A31C-E58CB8950EA3}" dt="2019-09-26T01:18:41.765" v="4571" actId="20577"/>
          <ac:spMkLst>
            <pc:docMk/>
            <pc:sldMk cId="1570670136" sldId="362"/>
            <ac:spMk id="2" creationId="{C7A14CAF-228C-4CDF-9E2E-1982A31A3A71}"/>
          </ac:spMkLst>
        </pc:spChg>
        <pc:spChg chg="mod">
          <ac:chgData name="Alexandre Fukaya" userId="a6a9a943-df61-4531-8174-9782d2adadb5" providerId="ADAL" clId="{F8E44D5E-B53F-42B0-A31C-E58CB8950EA3}" dt="2019-09-26T01:19:18.816" v="4578" actId="20577"/>
          <ac:spMkLst>
            <pc:docMk/>
            <pc:sldMk cId="1570670136" sldId="362"/>
            <ac:spMk id="3" creationId="{BAE652DC-5014-4C05-82DA-0F9BA48510F1}"/>
          </ac:spMkLst>
        </pc:spChg>
      </pc:sldChg>
      <pc:sldChg chg="addSp modSp add">
        <pc:chgData name="Alexandre Fukaya" userId="a6a9a943-df61-4531-8174-9782d2adadb5" providerId="ADAL" clId="{F8E44D5E-B53F-42B0-A31C-E58CB8950EA3}" dt="2019-09-25T19:31:50.833" v="4564" actId="20577"/>
        <pc:sldMkLst>
          <pc:docMk/>
          <pc:sldMk cId="549978333" sldId="363"/>
        </pc:sldMkLst>
        <pc:spChg chg="mod">
          <ac:chgData name="Alexandre Fukaya" userId="a6a9a943-df61-4531-8174-9782d2adadb5" providerId="ADAL" clId="{F8E44D5E-B53F-42B0-A31C-E58CB8950EA3}" dt="2019-09-24T13:58:53.522" v="1079" actId="20577"/>
          <ac:spMkLst>
            <pc:docMk/>
            <pc:sldMk cId="549978333" sldId="363"/>
            <ac:spMk id="2" creationId="{E5747975-D84A-48C3-8EC7-A11164734073}"/>
          </ac:spMkLst>
        </pc:spChg>
        <pc:spChg chg="mod">
          <ac:chgData name="Alexandre Fukaya" userId="a6a9a943-df61-4531-8174-9782d2adadb5" providerId="ADAL" clId="{F8E44D5E-B53F-42B0-A31C-E58CB8950EA3}" dt="2019-09-24T14:21:47.332" v="1582" actId="255"/>
          <ac:spMkLst>
            <pc:docMk/>
            <pc:sldMk cId="549978333" sldId="363"/>
            <ac:spMk id="3" creationId="{73DB3F45-F6E1-4B54-BB4E-23FEB7E55AE9}"/>
          </ac:spMkLst>
        </pc:spChg>
        <pc:spChg chg="add mod">
          <ac:chgData name="Alexandre Fukaya" userId="a6a9a943-df61-4531-8174-9782d2adadb5" providerId="ADAL" clId="{F8E44D5E-B53F-42B0-A31C-E58CB8950EA3}" dt="2019-09-25T19:31:50.833" v="4564" actId="20577"/>
          <ac:spMkLst>
            <pc:docMk/>
            <pc:sldMk cId="549978333" sldId="363"/>
            <ac:spMk id="4" creationId="{0709C60B-80E0-4AE7-8EB8-85A822D9C40B}"/>
          </ac:spMkLst>
        </pc:spChg>
      </pc:sldChg>
      <pc:sldChg chg="modSp add">
        <pc:chgData name="Alexandre Fukaya" userId="a6a9a943-df61-4531-8174-9782d2adadb5" providerId="ADAL" clId="{F8E44D5E-B53F-42B0-A31C-E58CB8950EA3}" dt="2019-09-24T14:48:48.330" v="2252" actId="6549"/>
        <pc:sldMkLst>
          <pc:docMk/>
          <pc:sldMk cId="3244974985" sldId="364"/>
        </pc:sldMkLst>
        <pc:spChg chg="mod">
          <ac:chgData name="Alexandre Fukaya" userId="a6a9a943-df61-4531-8174-9782d2adadb5" providerId="ADAL" clId="{F8E44D5E-B53F-42B0-A31C-E58CB8950EA3}" dt="2019-09-24T14:48:48.330" v="2252" actId="6549"/>
          <ac:spMkLst>
            <pc:docMk/>
            <pc:sldMk cId="3244974985" sldId="364"/>
            <ac:spMk id="2" creationId="{E5747975-D84A-48C3-8EC7-A11164734073}"/>
          </ac:spMkLst>
        </pc:spChg>
        <pc:spChg chg="mod">
          <ac:chgData name="Alexandre Fukaya" userId="a6a9a943-df61-4531-8174-9782d2adadb5" providerId="ADAL" clId="{F8E44D5E-B53F-42B0-A31C-E58CB8950EA3}" dt="2019-09-24T14:42:10.192" v="2066" actId="20577"/>
          <ac:spMkLst>
            <pc:docMk/>
            <pc:sldMk cId="3244974985" sldId="364"/>
            <ac:spMk id="3" creationId="{73DB3F45-F6E1-4B54-BB4E-23FEB7E55AE9}"/>
          </ac:spMkLst>
        </pc:spChg>
        <pc:spChg chg="mod">
          <ac:chgData name="Alexandre Fukaya" userId="a6a9a943-df61-4531-8174-9782d2adadb5" providerId="ADAL" clId="{F8E44D5E-B53F-42B0-A31C-E58CB8950EA3}" dt="2019-09-24T14:48:26.156" v="2251" actId="20577"/>
          <ac:spMkLst>
            <pc:docMk/>
            <pc:sldMk cId="3244974985" sldId="364"/>
            <ac:spMk id="4" creationId="{0709C60B-80E0-4AE7-8EB8-85A822D9C40B}"/>
          </ac:spMkLst>
        </pc:spChg>
      </pc:sldChg>
      <pc:sldChg chg="modSp add">
        <pc:chgData name="Alexandre Fukaya" userId="a6a9a943-df61-4531-8174-9782d2adadb5" providerId="ADAL" clId="{F8E44D5E-B53F-42B0-A31C-E58CB8950EA3}" dt="2019-09-24T17:25:18.953" v="2320" actId="20577"/>
        <pc:sldMkLst>
          <pc:docMk/>
          <pc:sldMk cId="378110801" sldId="365"/>
        </pc:sldMkLst>
        <pc:spChg chg="mod">
          <ac:chgData name="Alexandre Fukaya" userId="a6a9a943-df61-4531-8174-9782d2adadb5" providerId="ADAL" clId="{F8E44D5E-B53F-42B0-A31C-E58CB8950EA3}" dt="2019-09-24T17:25:18.953" v="2320" actId="20577"/>
          <ac:spMkLst>
            <pc:docMk/>
            <pc:sldMk cId="378110801" sldId="365"/>
            <ac:spMk id="5" creationId="{E644C538-73A7-4D30-AA9E-EDAF78FE57C9}"/>
          </ac:spMkLst>
        </pc:spChg>
      </pc:sldChg>
      <pc:sldChg chg="modSp add">
        <pc:chgData name="Alexandre Fukaya" userId="a6a9a943-df61-4531-8174-9782d2adadb5" providerId="ADAL" clId="{F8E44D5E-B53F-42B0-A31C-E58CB8950EA3}" dt="2019-09-25T13:38:14.467" v="3666" actId="20577"/>
        <pc:sldMkLst>
          <pc:docMk/>
          <pc:sldMk cId="3104951038" sldId="367"/>
        </pc:sldMkLst>
        <pc:spChg chg="mod">
          <ac:chgData name="Alexandre Fukaya" userId="a6a9a943-df61-4531-8174-9782d2adadb5" providerId="ADAL" clId="{F8E44D5E-B53F-42B0-A31C-E58CB8950EA3}" dt="2019-09-24T17:41:24.487" v="2373" actId="20577"/>
          <ac:spMkLst>
            <pc:docMk/>
            <pc:sldMk cId="3104951038" sldId="367"/>
            <ac:spMk id="2" creationId="{E5747975-D84A-48C3-8EC7-A11164734073}"/>
          </ac:spMkLst>
        </pc:spChg>
        <pc:spChg chg="mod">
          <ac:chgData name="Alexandre Fukaya" userId="a6a9a943-df61-4531-8174-9782d2adadb5" providerId="ADAL" clId="{F8E44D5E-B53F-42B0-A31C-E58CB8950EA3}" dt="2019-09-24T17:44:10.330" v="2553" actId="20577"/>
          <ac:spMkLst>
            <pc:docMk/>
            <pc:sldMk cId="3104951038" sldId="367"/>
            <ac:spMk id="3" creationId="{73DB3F45-F6E1-4B54-BB4E-23FEB7E55AE9}"/>
          </ac:spMkLst>
        </pc:spChg>
        <pc:spChg chg="mod">
          <ac:chgData name="Alexandre Fukaya" userId="a6a9a943-df61-4531-8174-9782d2adadb5" providerId="ADAL" clId="{F8E44D5E-B53F-42B0-A31C-E58CB8950EA3}" dt="2019-09-25T13:38:14.467" v="3666" actId="20577"/>
          <ac:spMkLst>
            <pc:docMk/>
            <pc:sldMk cId="3104951038" sldId="367"/>
            <ac:spMk id="4" creationId="{0709C60B-80E0-4AE7-8EB8-85A822D9C40B}"/>
          </ac:spMkLst>
        </pc:spChg>
      </pc:sldChg>
      <pc:sldChg chg="addSp delSp modSp add ord">
        <pc:chgData name="Alexandre Fukaya" userId="a6a9a943-df61-4531-8174-9782d2adadb5" providerId="ADAL" clId="{F8E44D5E-B53F-42B0-A31C-E58CB8950EA3}" dt="2019-09-27T15:39:05.877" v="9599" actId="6549"/>
        <pc:sldMkLst>
          <pc:docMk/>
          <pc:sldMk cId="1243608819" sldId="371"/>
        </pc:sldMkLst>
        <pc:spChg chg="add mod">
          <ac:chgData name="Alexandre Fukaya" userId="a6a9a943-df61-4531-8174-9782d2adadb5" providerId="ADAL" clId="{F8E44D5E-B53F-42B0-A31C-E58CB8950EA3}" dt="2019-09-25T15:32:06.145" v="3727" actId="20577"/>
          <ac:spMkLst>
            <pc:docMk/>
            <pc:sldMk cId="1243608819" sldId="371"/>
            <ac:spMk id="2" creationId="{BECCEB5E-949F-4B65-AF29-8EDE6B65E945}"/>
          </ac:spMkLst>
        </pc:spChg>
        <pc:spChg chg="add del mod">
          <ac:chgData name="Alexandre Fukaya" userId="a6a9a943-df61-4531-8174-9782d2adadb5" providerId="ADAL" clId="{F8E44D5E-B53F-42B0-A31C-E58CB8950EA3}" dt="2019-09-25T15:32:17.623" v="3729"/>
          <ac:spMkLst>
            <pc:docMk/>
            <pc:sldMk cId="1243608819" sldId="371"/>
            <ac:spMk id="3" creationId="{ADDF9901-4670-441E-9CCC-FCD3FA1AFD8B}"/>
          </ac:spMkLst>
        </pc:spChg>
        <pc:spChg chg="add mod">
          <ac:chgData name="Alexandre Fukaya" userId="a6a9a943-df61-4531-8174-9782d2adadb5" providerId="ADAL" clId="{F8E44D5E-B53F-42B0-A31C-E58CB8950EA3}" dt="2019-09-25T17:03:15.008" v="4155" actId="1037"/>
          <ac:spMkLst>
            <pc:docMk/>
            <pc:sldMk cId="1243608819" sldId="371"/>
            <ac:spMk id="4" creationId="{FC1A8BDC-F747-4224-9F34-F171115522D2}"/>
          </ac:spMkLst>
        </pc:spChg>
        <pc:spChg chg="add mod">
          <ac:chgData name="Alexandre Fukaya" userId="a6a9a943-df61-4531-8174-9782d2adadb5" providerId="ADAL" clId="{F8E44D5E-B53F-42B0-A31C-E58CB8950EA3}" dt="2019-09-27T15:39:05.877" v="9599" actId="6549"/>
          <ac:spMkLst>
            <pc:docMk/>
            <pc:sldMk cId="1243608819" sldId="371"/>
            <ac:spMk id="5" creationId="{803A9036-1598-4424-B2A9-06ECC65819AA}"/>
          </ac:spMkLst>
        </pc:spChg>
        <pc:spChg chg="add del">
          <ac:chgData name="Alexandre Fukaya" userId="a6a9a943-df61-4531-8174-9782d2adadb5" providerId="ADAL" clId="{F8E44D5E-B53F-42B0-A31C-E58CB8950EA3}" dt="2019-09-25T17:07:13.005" v="4260"/>
          <ac:spMkLst>
            <pc:docMk/>
            <pc:sldMk cId="1243608819" sldId="371"/>
            <ac:spMk id="6" creationId="{9F0CF31B-5051-4194-991C-0BC6DBE60B9F}"/>
          </ac:spMkLst>
        </pc:spChg>
      </pc:sldChg>
      <pc:sldChg chg="modSp add ord">
        <pc:chgData name="Alexandre Fukaya" userId="a6a9a943-df61-4531-8174-9782d2adadb5" providerId="ADAL" clId="{F8E44D5E-B53F-42B0-A31C-E58CB8950EA3}" dt="2019-09-27T15:40:12.762" v="9633" actId="20577"/>
        <pc:sldMkLst>
          <pc:docMk/>
          <pc:sldMk cId="2426328158" sldId="372"/>
        </pc:sldMkLst>
        <pc:spChg chg="mod">
          <ac:chgData name="Alexandre Fukaya" userId="a6a9a943-df61-4531-8174-9782d2adadb5" providerId="ADAL" clId="{F8E44D5E-B53F-42B0-A31C-E58CB8950EA3}" dt="2019-09-25T17:07:29.220" v="4280" actId="20577"/>
          <ac:spMkLst>
            <pc:docMk/>
            <pc:sldMk cId="2426328158" sldId="372"/>
            <ac:spMk id="2" creationId="{BECCEB5E-949F-4B65-AF29-8EDE6B65E945}"/>
          </ac:spMkLst>
        </pc:spChg>
        <pc:spChg chg="mod">
          <ac:chgData name="Alexandre Fukaya" userId="a6a9a943-df61-4531-8174-9782d2adadb5" providerId="ADAL" clId="{F8E44D5E-B53F-42B0-A31C-E58CB8950EA3}" dt="2019-09-25T17:25:23.133" v="4559" actId="20577"/>
          <ac:spMkLst>
            <pc:docMk/>
            <pc:sldMk cId="2426328158" sldId="372"/>
            <ac:spMk id="4" creationId="{FC1A8BDC-F747-4224-9F34-F171115522D2}"/>
          </ac:spMkLst>
        </pc:spChg>
        <pc:spChg chg="mod">
          <ac:chgData name="Alexandre Fukaya" userId="a6a9a943-df61-4531-8174-9782d2adadb5" providerId="ADAL" clId="{F8E44D5E-B53F-42B0-A31C-E58CB8950EA3}" dt="2019-09-27T15:40:12.762" v="9633" actId="20577"/>
          <ac:spMkLst>
            <pc:docMk/>
            <pc:sldMk cId="2426328158" sldId="372"/>
            <ac:spMk id="5" creationId="{803A9036-1598-4424-B2A9-06ECC65819AA}"/>
          </ac:spMkLst>
        </pc:spChg>
      </pc:sldChg>
      <pc:sldChg chg="addSp delSp modSp add">
        <pc:chgData name="Alexandre Fukaya" userId="a6a9a943-df61-4531-8174-9782d2adadb5" providerId="ADAL" clId="{F8E44D5E-B53F-42B0-A31C-E58CB8950EA3}" dt="2019-09-26T02:15:56.505" v="4856" actId="20577"/>
        <pc:sldMkLst>
          <pc:docMk/>
          <pc:sldMk cId="1293510079" sldId="373"/>
        </pc:sldMkLst>
        <pc:spChg chg="del">
          <ac:chgData name="Alexandre Fukaya" userId="a6a9a943-df61-4531-8174-9782d2adadb5" providerId="ADAL" clId="{F8E44D5E-B53F-42B0-A31C-E58CB8950EA3}" dt="2019-09-26T01:52:41.596" v="4734"/>
          <ac:spMkLst>
            <pc:docMk/>
            <pc:sldMk cId="1293510079" sldId="373"/>
            <ac:spMk id="2" creationId="{98F882D8-8F0E-4C24-9648-ACFA55983353}"/>
          </ac:spMkLst>
        </pc:spChg>
        <pc:spChg chg="del">
          <ac:chgData name="Alexandre Fukaya" userId="a6a9a943-df61-4531-8174-9782d2adadb5" providerId="ADAL" clId="{F8E44D5E-B53F-42B0-A31C-E58CB8950EA3}" dt="2019-09-26T01:52:41.596" v="4734"/>
          <ac:spMkLst>
            <pc:docMk/>
            <pc:sldMk cId="1293510079" sldId="373"/>
            <ac:spMk id="3" creationId="{1D3C13FC-FE1B-471B-A701-5BC6B028AFA6}"/>
          </ac:spMkLst>
        </pc:spChg>
        <pc:spChg chg="del">
          <ac:chgData name="Alexandre Fukaya" userId="a6a9a943-df61-4531-8174-9782d2adadb5" providerId="ADAL" clId="{F8E44D5E-B53F-42B0-A31C-E58CB8950EA3}" dt="2019-09-26T01:52:41.596" v="4734"/>
          <ac:spMkLst>
            <pc:docMk/>
            <pc:sldMk cId="1293510079" sldId="373"/>
            <ac:spMk id="4" creationId="{A82A804A-BBCC-475B-A9CD-8A5A5D7335A9}"/>
          </ac:spMkLst>
        </pc:spChg>
        <pc:spChg chg="add mod">
          <ac:chgData name="Alexandre Fukaya" userId="a6a9a943-df61-4531-8174-9782d2adadb5" providerId="ADAL" clId="{F8E44D5E-B53F-42B0-A31C-E58CB8950EA3}" dt="2019-09-26T02:15:56.505" v="4856" actId="20577"/>
          <ac:spMkLst>
            <pc:docMk/>
            <pc:sldMk cId="1293510079" sldId="373"/>
            <ac:spMk id="5" creationId="{2F4EE67B-79FA-4913-B78F-2DFC66B86B90}"/>
          </ac:spMkLst>
        </pc:spChg>
      </pc:sldChg>
      <pc:sldChg chg="addSp delSp modSp add">
        <pc:chgData name="Alexandre Fukaya" userId="a6a9a943-df61-4531-8174-9782d2adadb5" providerId="ADAL" clId="{F8E44D5E-B53F-42B0-A31C-E58CB8950EA3}" dt="2019-09-27T15:39:43.628" v="9614" actId="20577"/>
        <pc:sldMkLst>
          <pc:docMk/>
          <pc:sldMk cId="2891599880" sldId="374"/>
        </pc:sldMkLst>
        <pc:spChg chg="mod">
          <ac:chgData name="Alexandre Fukaya" userId="a6a9a943-df61-4531-8174-9782d2adadb5" providerId="ADAL" clId="{F8E44D5E-B53F-42B0-A31C-E58CB8950EA3}" dt="2019-09-26T02:16:13.385" v="4881" actId="20577"/>
          <ac:spMkLst>
            <pc:docMk/>
            <pc:sldMk cId="2891599880" sldId="374"/>
            <ac:spMk id="2" creationId="{E103122A-73A7-4421-BB8E-6A959251E2F6}"/>
          </ac:spMkLst>
        </pc:spChg>
        <pc:spChg chg="mod">
          <ac:chgData name="Alexandre Fukaya" userId="a6a9a943-df61-4531-8174-9782d2adadb5" providerId="ADAL" clId="{F8E44D5E-B53F-42B0-A31C-E58CB8950EA3}" dt="2019-09-26T02:23:14.593" v="5392" actId="20577"/>
          <ac:spMkLst>
            <pc:docMk/>
            <pc:sldMk cId="2891599880" sldId="374"/>
            <ac:spMk id="3" creationId="{0E74FD9F-8BD3-41B9-A9D0-CFF34CFC4015}"/>
          </ac:spMkLst>
        </pc:spChg>
        <pc:spChg chg="add del mod">
          <ac:chgData name="Alexandre Fukaya" userId="a6a9a943-df61-4531-8174-9782d2adadb5" providerId="ADAL" clId="{F8E44D5E-B53F-42B0-A31C-E58CB8950EA3}" dt="2019-09-26T02:20:25.559" v="5246"/>
          <ac:spMkLst>
            <pc:docMk/>
            <pc:sldMk cId="2891599880" sldId="374"/>
            <ac:spMk id="4" creationId="{177D26E3-8C30-46FA-A89D-8E0E4E689003}"/>
          </ac:spMkLst>
        </pc:spChg>
        <pc:spChg chg="add del mod">
          <ac:chgData name="Alexandre Fukaya" userId="a6a9a943-df61-4531-8174-9782d2adadb5" providerId="ADAL" clId="{F8E44D5E-B53F-42B0-A31C-E58CB8950EA3}" dt="2019-09-26T02:20:25.559" v="5246"/>
          <ac:spMkLst>
            <pc:docMk/>
            <pc:sldMk cId="2891599880" sldId="374"/>
            <ac:spMk id="5" creationId="{EFA972BB-5B43-4A54-B87E-10B1229C2CAB}"/>
          </ac:spMkLst>
        </pc:spChg>
        <pc:spChg chg="add mod">
          <ac:chgData name="Alexandre Fukaya" userId="a6a9a943-df61-4531-8174-9782d2adadb5" providerId="ADAL" clId="{F8E44D5E-B53F-42B0-A31C-E58CB8950EA3}" dt="2019-09-27T15:39:43.628" v="9614" actId="20577"/>
          <ac:spMkLst>
            <pc:docMk/>
            <pc:sldMk cId="2891599880" sldId="374"/>
            <ac:spMk id="6" creationId="{7509C25A-3D10-4905-887B-321A444A93E2}"/>
          </ac:spMkLst>
        </pc:spChg>
      </pc:sldChg>
      <pc:sldChg chg="addSp delSp modSp add">
        <pc:chgData name="Alexandre Fukaya" userId="a6a9a943-df61-4531-8174-9782d2adadb5" providerId="ADAL" clId="{F8E44D5E-B53F-42B0-A31C-E58CB8950EA3}" dt="2019-09-27T15:40:22.306" v="9651" actId="20577"/>
        <pc:sldMkLst>
          <pc:docMk/>
          <pc:sldMk cId="552619562" sldId="375"/>
        </pc:sldMkLst>
        <pc:spChg chg="mod">
          <ac:chgData name="Alexandre Fukaya" userId="a6a9a943-df61-4531-8174-9782d2adadb5" providerId="ADAL" clId="{F8E44D5E-B53F-42B0-A31C-E58CB8950EA3}" dt="2019-09-26T02:24:01.166" v="5419" actId="20577"/>
          <ac:spMkLst>
            <pc:docMk/>
            <pc:sldMk cId="552619562" sldId="375"/>
            <ac:spMk id="2" creationId="{4A2B24A8-518C-413A-AFAA-59D0785DF306}"/>
          </ac:spMkLst>
        </pc:spChg>
        <pc:spChg chg="mod">
          <ac:chgData name="Alexandre Fukaya" userId="a6a9a943-df61-4531-8174-9782d2adadb5" providerId="ADAL" clId="{F8E44D5E-B53F-42B0-A31C-E58CB8950EA3}" dt="2019-09-26T02:27:16.488" v="5726" actId="20577"/>
          <ac:spMkLst>
            <pc:docMk/>
            <pc:sldMk cId="552619562" sldId="375"/>
            <ac:spMk id="3" creationId="{9740A8AE-2612-4D15-AD69-41A5085009C4}"/>
          </ac:spMkLst>
        </pc:spChg>
        <pc:spChg chg="del mod">
          <ac:chgData name="Alexandre Fukaya" userId="a6a9a943-df61-4531-8174-9782d2adadb5" providerId="ADAL" clId="{F8E44D5E-B53F-42B0-A31C-E58CB8950EA3}" dt="2019-09-27T02:08:37.348" v="6323" actId="478"/>
          <ac:spMkLst>
            <pc:docMk/>
            <pc:sldMk cId="552619562" sldId="375"/>
            <ac:spMk id="4" creationId="{C244FAAC-0E00-4E30-AAA6-9CA4C0C43530}"/>
          </ac:spMkLst>
        </pc:spChg>
        <pc:spChg chg="add del mod">
          <ac:chgData name="Alexandre Fukaya" userId="a6a9a943-df61-4531-8174-9782d2adadb5" providerId="ADAL" clId="{F8E44D5E-B53F-42B0-A31C-E58CB8950EA3}" dt="2019-09-27T02:08:38.812" v="6324"/>
          <ac:spMkLst>
            <pc:docMk/>
            <pc:sldMk cId="552619562" sldId="375"/>
            <ac:spMk id="6" creationId="{25979D82-B517-4D02-821D-5284FF2C33A2}"/>
          </ac:spMkLst>
        </pc:spChg>
        <pc:spChg chg="add mod">
          <ac:chgData name="Alexandre Fukaya" userId="a6a9a943-df61-4531-8174-9782d2adadb5" providerId="ADAL" clId="{F8E44D5E-B53F-42B0-A31C-E58CB8950EA3}" dt="2019-09-27T15:40:22.306" v="9651" actId="20577"/>
          <ac:spMkLst>
            <pc:docMk/>
            <pc:sldMk cId="552619562" sldId="375"/>
            <ac:spMk id="7" creationId="{CE44D027-A0F5-45C7-A39C-77E5DBAF581E}"/>
          </ac:spMkLst>
        </pc:spChg>
      </pc:sldChg>
      <pc:sldChg chg="addSp delSp modSp add">
        <pc:chgData name="Alexandre Fukaya" userId="a6a9a943-df61-4531-8174-9782d2adadb5" providerId="ADAL" clId="{F8E44D5E-B53F-42B0-A31C-E58CB8950EA3}" dt="2019-09-27T15:40:34.029" v="9669" actId="20577"/>
        <pc:sldMkLst>
          <pc:docMk/>
          <pc:sldMk cId="3004200665" sldId="376"/>
        </pc:sldMkLst>
        <pc:spChg chg="mod">
          <ac:chgData name="Alexandre Fukaya" userId="a6a9a943-df61-4531-8174-9782d2adadb5" providerId="ADAL" clId="{F8E44D5E-B53F-42B0-A31C-E58CB8950EA3}" dt="2019-09-26T02:27:51.749" v="5754" actId="20577"/>
          <ac:spMkLst>
            <pc:docMk/>
            <pc:sldMk cId="3004200665" sldId="376"/>
            <ac:spMk id="2" creationId="{4A2B24A8-518C-413A-AFAA-59D0785DF306}"/>
          </ac:spMkLst>
        </pc:spChg>
        <pc:spChg chg="mod">
          <ac:chgData name="Alexandre Fukaya" userId="a6a9a943-df61-4531-8174-9782d2adadb5" providerId="ADAL" clId="{F8E44D5E-B53F-42B0-A31C-E58CB8950EA3}" dt="2019-09-26T02:30:59.937" v="6080" actId="20577"/>
          <ac:spMkLst>
            <pc:docMk/>
            <pc:sldMk cId="3004200665" sldId="376"/>
            <ac:spMk id="3" creationId="{9740A8AE-2612-4D15-AD69-41A5085009C4}"/>
          </ac:spMkLst>
        </pc:spChg>
        <pc:spChg chg="del">
          <ac:chgData name="Alexandre Fukaya" userId="a6a9a943-df61-4531-8174-9782d2adadb5" providerId="ADAL" clId="{F8E44D5E-B53F-42B0-A31C-E58CB8950EA3}" dt="2019-09-27T02:10:58.929" v="6362" actId="478"/>
          <ac:spMkLst>
            <pc:docMk/>
            <pc:sldMk cId="3004200665" sldId="376"/>
            <ac:spMk id="4" creationId="{C244FAAC-0E00-4E30-AAA6-9CA4C0C43530}"/>
          </ac:spMkLst>
        </pc:spChg>
        <pc:spChg chg="add del mod">
          <ac:chgData name="Alexandre Fukaya" userId="a6a9a943-df61-4531-8174-9782d2adadb5" providerId="ADAL" clId="{F8E44D5E-B53F-42B0-A31C-E58CB8950EA3}" dt="2019-09-27T02:11:01.957" v="6363" actId="478"/>
          <ac:spMkLst>
            <pc:docMk/>
            <pc:sldMk cId="3004200665" sldId="376"/>
            <ac:spMk id="6" creationId="{5AC09E6E-79B2-4A08-84D7-1A3269ED5689}"/>
          </ac:spMkLst>
        </pc:spChg>
        <pc:spChg chg="add mod">
          <ac:chgData name="Alexandre Fukaya" userId="a6a9a943-df61-4531-8174-9782d2adadb5" providerId="ADAL" clId="{F8E44D5E-B53F-42B0-A31C-E58CB8950EA3}" dt="2019-09-27T15:40:34.029" v="9669" actId="20577"/>
          <ac:spMkLst>
            <pc:docMk/>
            <pc:sldMk cId="3004200665" sldId="376"/>
            <ac:spMk id="7" creationId="{EDA93B93-753D-485A-9BD9-EF15D9337E27}"/>
          </ac:spMkLst>
        </pc:spChg>
      </pc:sldChg>
      <pc:sldChg chg="modSp add">
        <pc:chgData name="Alexandre Fukaya" userId="a6a9a943-df61-4531-8174-9782d2adadb5" providerId="ADAL" clId="{F8E44D5E-B53F-42B0-A31C-E58CB8950EA3}" dt="2019-09-27T01:53:50.542" v="6116" actId="20577"/>
        <pc:sldMkLst>
          <pc:docMk/>
          <pc:sldMk cId="2372029708" sldId="377"/>
        </pc:sldMkLst>
        <pc:spChg chg="mod">
          <ac:chgData name="Alexandre Fukaya" userId="a6a9a943-df61-4531-8174-9782d2adadb5" providerId="ADAL" clId="{F8E44D5E-B53F-42B0-A31C-E58CB8950EA3}" dt="2019-09-27T01:53:50.542" v="6116" actId="20577"/>
          <ac:spMkLst>
            <pc:docMk/>
            <pc:sldMk cId="2372029708" sldId="377"/>
            <ac:spMk id="5" creationId="{E644C538-73A7-4D30-AA9E-EDAF78FE57C9}"/>
          </ac:spMkLst>
        </pc:spChg>
      </pc:sldChg>
      <pc:sldChg chg="addSp delSp modSp add">
        <pc:chgData name="Alexandre Fukaya" userId="a6a9a943-df61-4531-8174-9782d2adadb5" providerId="ADAL" clId="{F8E44D5E-B53F-42B0-A31C-E58CB8950EA3}" dt="2019-09-27T15:40:55.391" v="9705" actId="20577"/>
        <pc:sldMkLst>
          <pc:docMk/>
          <pc:sldMk cId="1916593786" sldId="378"/>
        </pc:sldMkLst>
        <pc:spChg chg="mod">
          <ac:chgData name="Alexandre Fukaya" userId="a6a9a943-df61-4531-8174-9782d2adadb5" providerId="ADAL" clId="{F8E44D5E-B53F-42B0-A31C-E58CB8950EA3}" dt="2019-09-27T02:20:52.413" v="6796" actId="20577"/>
          <ac:spMkLst>
            <pc:docMk/>
            <pc:sldMk cId="1916593786" sldId="378"/>
            <ac:spMk id="2" creationId="{4A2B24A8-518C-413A-AFAA-59D0785DF306}"/>
          </ac:spMkLst>
        </pc:spChg>
        <pc:spChg chg="mod">
          <ac:chgData name="Alexandre Fukaya" userId="a6a9a943-df61-4531-8174-9782d2adadb5" providerId="ADAL" clId="{F8E44D5E-B53F-42B0-A31C-E58CB8950EA3}" dt="2019-09-27T02:43:23.927" v="7284" actId="20577"/>
          <ac:spMkLst>
            <pc:docMk/>
            <pc:sldMk cId="1916593786" sldId="378"/>
            <ac:spMk id="3" creationId="{9740A8AE-2612-4D15-AD69-41A5085009C4}"/>
          </ac:spMkLst>
        </pc:spChg>
        <pc:spChg chg="del">
          <ac:chgData name="Alexandre Fukaya" userId="a6a9a943-df61-4531-8174-9782d2adadb5" providerId="ADAL" clId="{F8E44D5E-B53F-42B0-A31C-E58CB8950EA3}" dt="2019-09-27T02:21:06.253" v="6797" actId="478"/>
          <ac:spMkLst>
            <pc:docMk/>
            <pc:sldMk cId="1916593786" sldId="378"/>
            <ac:spMk id="4" creationId="{C244FAAC-0E00-4E30-AAA6-9CA4C0C43530}"/>
          </ac:spMkLst>
        </pc:spChg>
        <pc:spChg chg="add del mod">
          <ac:chgData name="Alexandre Fukaya" userId="a6a9a943-df61-4531-8174-9782d2adadb5" providerId="ADAL" clId="{F8E44D5E-B53F-42B0-A31C-E58CB8950EA3}" dt="2019-09-27T02:21:09.642" v="6798" actId="478"/>
          <ac:spMkLst>
            <pc:docMk/>
            <pc:sldMk cId="1916593786" sldId="378"/>
            <ac:spMk id="6" creationId="{CB9BEA37-6BE9-43BC-8926-394AD8CFA02F}"/>
          </ac:spMkLst>
        </pc:spChg>
        <pc:spChg chg="add mod">
          <ac:chgData name="Alexandre Fukaya" userId="a6a9a943-df61-4531-8174-9782d2adadb5" providerId="ADAL" clId="{F8E44D5E-B53F-42B0-A31C-E58CB8950EA3}" dt="2019-09-27T15:40:55.391" v="9705" actId="20577"/>
          <ac:spMkLst>
            <pc:docMk/>
            <pc:sldMk cId="1916593786" sldId="378"/>
            <ac:spMk id="7" creationId="{DEC8B188-972E-48C7-BDDD-B32AFF773D5D}"/>
          </ac:spMkLst>
        </pc:spChg>
        <pc:spChg chg="add del">
          <ac:chgData name="Alexandre Fukaya" userId="a6a9a943-df61-4531-8174-9782d2adadb5" providerId="ADAL" clId="{F8E44D5E-B53F-42B0-A31C-E58CB8950EA3}" dt="2019-09-27T02:53:41.120" v="7286"/>
          <ac:spMkLst>
            <pc:docMk/>
            <pc:sldMk cId="1916593786" sldId="378"/>
            <ac:spMk id="8" creationId="{48DFE057-6596-411E-A440-24F9C2C7005D}"/>
          </ac:spMkLst>
        </pc:spChg>
      </pc:sldChg>
      <pc:sldChg chg="addSp delSp modSp add ord">
        <pc:chgData name="Alexandre Fukaya" userId="a6a9a943-df61-4531-8174-9782d2adadb5" providerId="ADAL" clId="{F8E44D5E-B53F-42B0-A31C-E58CB8950EA3}" dt="2019-09-27T15:40:47.090" v="9687" actId="20577"/>
        <pc:sldMkLst>
          <pc:docMk/>
          <pc:sldMk cId="3173294876" sldId="379"/>
        </pc:sldMkLst>
        <pc:spChg chg="del">
          <ac:chgData name="Alexandre Fukaya" userId="a6a9a943-df61-4531-8174-9782d2adadb5" providerId="ADAL" clId="{F8E44D5E-B53F-42B0-A31C-E58CB8950EA3}" dt="2019-09-27T02:19:31.321" v="6767" actId="478"/>
          <ac:spMkLst>
            <pc:docMk/>
            <pc:sldMk cId="3173294876" sldId="379"/>
            <ac:spMk id="4" creationId="{C244FAAC-0E00-4E30-AAA6-9CA4C0C43530}"/>
          </ac:spMkLst>
        </pc:spChg>
        <pc:spChg chg="add del mod">
          <ac:chgData name="Alexandre Fukaya" userId="a6a9a943-df61-4531-8174-9782d2adadb5" providerId="ADAL" clId="{F8E44D5E-B53F-42B0-A31C-E58CB8950EA3}" dt="2019-09-27T02:19:34.108" v="6768" actId="478"/>
          <ac:spMkLst>
            <pc:docMk/>
            <pc:sldMk cId="3173294876" sldId="379"/>
            <ac:spMk id="6" creationId="{DC589507-502C-4A4C-A585-49B84867D7EC}"/>
          </ac:spMkLst>
        </pc:spChg>
        <pc:spChg chg="add mod">
          <ac:chgData name="Alexandre Fukaya" userId="a6a9a943-df61-4531-8174-9782d2adadb5" providerId="ADAL" clId="{F8E44D5E-B53F-42B0-A31C-E58CB8950EA3}" dt="2019-09-27T15:40:47.090" v="9687" actId="20577"/>
          <ac:spMkLst>
            <pc:docMk/>
            <pc:sldMk cId="3173294876" sldId="379"/>
            <ac:spMk id="7" creationId="{2501CF99-8147-4307-8E12-ECC6700E0FD9}"/>
          </ac:spMkLst>
        </pc:spChg>
      </pc:sldChg>
      <pc:sldChg chg="modSp add">
        <pc:chgData name="Alexandre Fukaya" userId="a6a9a943-df61-4531-8174-9782d2adadb5" providerId="ADAL" clId="{F8E44D5E-B53F-42B0-A31C-E58CB8950EA3}" dt="2019-09-27T15:41:05.063" v="9733" actId="20577"/>
        <pc:sldMkLst>
          <pc:docMk/>
          <pc:sldMk cId="1245825944" sldId="380"/>
        </pc:sldMkLst>
        <pc:spChg chg="mod">
          <ac:chgData name="Alexandre Fukaya" userId="a6a9a943-df61-4531-8174-9782d2adadb5" providerId="ADAL" clId="{F8E44D5E-B53F-42B0-A31C-E58CB8950EA3}" dt="2019-09-27T02:54:09.989" v="7329" actId="20577"/>
          <ac:spMkLst>
            <pc:docMk/>
            <pc:sldMk cId="1245825944" sldId="380"/>
            <ac:spMk id="2" creationId="{4A2B24A8-518C-413A-AFAA-59D0785DF306}"/>
          </ac:spMkLst>
        </pc:spChg>
        <pc:spChg chg="mod">
          <ac:chgData name="Alexandre Fukaya" userId="a6a9a943-df61-4531-8174-9782d2adadb5" providerId="ADAL" clId="{F8E44D5E-B53F-42B0-A31C-E58CB8950EA3}" dt="2019-09-27T03:18:23.711" v="8259" actId="20577"/>
          <ac:spMkLst>
            <pc:docMk/>
            <pc:sldMk cId="1245825944" sldId="380"/>
            <ac:spMk id="3" creationId="{9740A8AE-2612-4D15-AD69-41A5085009C4}"/>
          </ac:spMkLst>
        </pc:spChg>
        <pc:spChg chg="mod">
          <ac:chgData name="Alexandre Fukaya" userId="a6a9a943-df61-4531-8174-9782d2adadb5" providerId="ADAL" clId="{F8E44D5E-B53F-42B0-A31C-E58CB8950EA3}" dt="2019-09-27T15:41:05.063" v="9733" actId="20577"/>
          <ac:spMkLst>
            <pc:docMk/>
            <pc:sldMk cId="1245825944" sldId="380"/>
            <ac:spMk id="7" creationId="{DEC8B188-972E-48C7-BDDD-B32AFF773D5D}"/>
          </ac:spMkLst>
        </pc:spChg>
      </pc:sldChg>
      <pc:sldChg chg="addSp delSp modSp add">
        <pc:chgData name="Alexandre Fukaya" userId="a6a9a943-df61-4531-8174-9782d2adadb5" providerId="ADAL" clId="{F8E44D5E-B53F-42B0-A31C-E58CB8950EA3}" dt="2019-09-27T15:41:14.871" v="9761" actId="20577"/>
        <pc:sldMkLst>
          <pc:docMk/>
          <pc:sldMk cId="1145140790" sldId="381"/>
        </pc:sldMkLst>
        <pc:spChg chg="mod">
          <ac:chgData name="Alexandre Fukaya" userId="a6a9a943-df61-4531-8174-9782d2adadb5" providerId="ADAL" clId="{F8E44D5E-B53F-42B0-A31C-E58CB8950EA3}" dt="2019-09-27T15:38:16.397" v="9577" actId="20577"/>
          <ac:spMkLst>
            <pc:docMk/>
            <pc:sldMk cId="1145140790" sldId="381"/>
            <ac:spMk id="2" creationId="{4A2B24A8-518C-413A-AFAA-59D0785DF306}"/>
          </ac:spMkLst>
        </pc:spChg>
        <pc:spChg chg="mod">
          <ac:chgData name="Alexandre Fukaya" userId="a6a9a943-df61-4531-8174-9782d2adadb5" providerId="ADAL" clId="{F8E44D5E-B53F-42B0-A31C-E58CB8950EA3}" dt="2019-09-27T15:38:22.521" v="9586" actId="20577"/>
          <ac:spMkLst>
            <pc:docMk/>
            <pc:sldMk cId="1145140790" sldId="381"/>
            <ac:spMk id="3" creationId="{9740A8AE-2612-4D15-AD69-41A5085009C4}"/>
          </ac:spMkLst>
        </pc:spChg>
        <pc:spChg chg="add del">
          <ac:chgData name="Alexandre Fukaya" userId="a6a9a943-df61-4531-8174-9782d2adadb5" providerId="ADAL" clId="{F8E44D5E-B53F-42B0-A31C-E58CB8950EA3}" dt="2019-09-27T03:23:42.962" v="8639"/>
          <ac:spMkLst>
            <pc:docMk/>
            <pc:sldMk cId="1145140790" sldId="381"/>
            <ac:spMk id="4" creationId="{972B1A24-5107-4C4D-80BA-1A8A321C6E75}"/>
          </ac:spMkLst>
        </pc:spChg>
        <pc:spChg chg="mod">
          <ac:chgData name="Alexandre Fukaya" userId="a6a9a943-df61-4531-8174-9782d2adadb5" providerId="ADAL" clId="{F8E44D5E-B53F-42B0-A31C-E58CB8950EA3}" dt="2019-09-27T15:41:14.871" v="9761" actId="20577"/>
          <ac:spMkLst>
            <pc:docMk/>
            <pc:sldMk cId="1145140790" sldId="381"/>
            <ac:spMk id="7" creationId="{DEC8B188-972E-48C7-BDDD-B32AFF773D5D}"/>
          </ac:spMkLst>
        </pc:spChg>
      </pc:sldChg>
      <pc:sldChg chg="modSp add">
        <pc:chgData name="Alexandre Fukaya" userId="a6a9a943-df61-4531-8174-9782d2adadb5" providerId="ADAL" clId="{F8E44D5E-B53F-42B0-A31C-E58CB8950EA3}" dt="2019-09-27T15:41:23.795" v="9789" actId="20577"/>
        <pc:sldMkLst>
          <pc:docMk/>
          <pc:sldMk cId="4006594863" sldId="382"/>
        </pc:sldMkLst>
        <pc:spChg chg="mod">
          <ac:chgData name="Alexandre Fukaya" userId="a6a9a943-df61-4531-8174-9782d2adadb5" providerId="ADAL" clId="{F8E44D5E-B53F-42B0-A31C-E58CB8950EA3}" dt="2019-09-27T15:37:55.800" v="9558" actId="20577"/>
          <ac:spMkLst>
            <pc:docMk/>
            <pc:sldMk cId="4006594863" sldId="382"/>
            <ac:spMk id="2" creationId="{4A2B24A8-518C-413A-AFAA-59D0785DF306}"/>
          </ac:spMkLst>
        </pc:spChg>
        <pc:spChg chg="mod">
          <ac:chgData name="Alexandre Fukaya" userId="a6a9a943-df61-4531-8174-9782d2adadb5" providerId="ADAL" clId="{F8E44D5E-B53F-42B0-A31C-E58CB8950EA3}" dt="2019-09-27T15:38:00.077" v="9567" actId="20577"/>
          <ac:spMkLst>
            <pc:docMk/>
            <pc:sldMk cId="4006594863" sldId="382"/>
            <ac:spMk id="3" creationId="{9740A8AE-2612-4D15-AD69-41A5085009C4}"/>
          </ac:spMkLst>
        </pc:spChg>
        <pc:spChg chg="mod">
          <ac:chgData name="Alexandre Fukaya" userId="a6a9a943-df61-4531-8174-9782d2adadb5" providerId="ADAL" clId="{F8E44D5E-B53F-42B0-A31C-E58CB8950EA3}" dt="2019-09-27T15:41:23.795" v="9789" actId="20577"/>
          <ac:spMkLst>
            <pc:docMk/>
            <pc:sldMk cId="4006594863" sldId="382"/>
            <ac:spMk id="7" creationId="{DEC8B188-972E-48C7-BDDD-B32AFF773D5D}"/>
          </ac:spMkLst>
        </pc:spChg>
      </pc:sldChg>
      <pc:sldChg chg="modSp add">
        <pc:chgData name="Alexandre Fukaya" userId="a6a9a943-df61-4531-8174-9782d2adadb5" providerId="ADAL" clId="{F8E44D5E-B53F-42B0-A31C-E58CB8950EA3}" dt="2019-09-27T18:04:12.355" v="9790" actId="20577"/>
        <pc:sldMkLst>
          <pc:docMk/>
          <pc:sldMk cId="432346438" sldId="383"/>
        </pc:sldMkLst>
        <pc:spChg chg="mod">
          <ac:chgData name="Alexandre Fukaya" userId="a6a9a943-df61-4531-8174-9782d2adadb5" providerId="ADAL" clId="{F8E44D5E-B53F-42B0-A31C-E58CB8950EA3}" dt="2019-09-27T15:37:44.791" v="9549" actId="20577"/>
          <ac:spMkLst>
            <pc:docMk/>
            <pc:sldMk cId="432346438" sldId="383"/>
            <ac:spMk id="2" creationId="{4A2B24A8-518C-413A-AFAA-59D0785DF306}"/>
          </ac:spMkLst>
        </pc:spChg>
        <pc:spChg chg="mod">
          <ac:chgData name="Alexandre Fukaya" userId="a6a9a943-df61-4531-8174-9782d2adadb5" providerId="ADAL" clId="{F8E44D5E-B53F-42B0-A31C-E58CB8950EA3}" dt="2019-09-27T03:50:18.310" v="9482" actId="1076"/>
          <ac:spMkLst>
            <pc:docMk/>
            <pc:sldMk cId="432346438" sldId="383"/>
            <ac:spMk id="3" creationId="{9740A8AE-2612-4D15-AD69-41A5085009C4}"/>
          </ac:spMkLst>
        </pc:spChg>
        <pc:spChg chg="mod">
          <ac:chgData name="Alexandre Fukaya" userId="a6a9a943-df61-4531-8174-9782d2adadb5" providerId="ADAL" clId="{F8E44D5E-B53F-42B0-A31C-E58CB8950EA3}" dt="2019-09-27T18:04:12.355" v="9790" actId="20577"/>
          <ac:spMkLst>
            <pc:docMk/>
            <pc:sldMk cId="432346438" sldId="383"/>
            <ac:spMk id="7" creationId="{DEC8B188-972E-48C7-BDDD-B32AFF773D5D}"/>
          </ac:spMkLst>
        </pc:spChg>
      </pc:sldChg>
    </pc:docChg>
  </pc:docChgLst>
  <pc:docChgLst>
    <pc:chgData name="Alexandre Fukaya" userId="a6a9a943-df61-4531-8174-9782d2adadb5" providerId="ADAL" clId="{6A77DFFB-ACD9-4C09-A5DD-693906C1B3F2}"/>
    <pc:docChg chg="delSld">
      <pc:chgData name="Alexandre Fukaya" userId="a6a9a943-df61-4531-8174-9782d2adadb5" providerId="ADAL" clId="{6A77DFFB-ACD9-4C09-A5DD-693906C1B3F2}" dt="2019-09-30T01:12:02.082" v="9" actId="2696"/>
      <pc:docMkLst>
        <pc:docMk/>
      </pc:docMkLst>
      <pc:sldChg chg="del">
        <pc:chgData name="Alexandre Fukaya" userId="a6a9a943-df61-4531-8174-9782d2adadb5" providerId="ADAL" clId="{6A77DFFB-ACD9-4C09-A5DD-693906C1B3F2}" dt="2019-09-30T01:11:55.494" v="0" actId="2696"/>
        <pc:sldMkLst>
          <pc:docMk/>
          <pc:sldMk cId="0" sldId="279"/>
        </pc:sldMkLst>
      </pc:sldChg>
      <pc:sldChg chg="del">
        <pc:chgData name="Alexandre Fukaya" userId="a6a9a943-df61-4531-8174-9782d2adadb5" providerId="ADAL" clId="{6A77DFFB-ACD9-4C09-A5DD-693906C1B3F2}" dt="2019-09-30T01:11:59.405" v="7" actId="2696"/>
        <pc:sldMkLst>
          <pc:docMk/>
          <pc:sldMk cId="1991895503" sldId="350"/>
        </pc:sldMkLst>
      </pc:sldChg>
      <pc:sldChg chg="del">
        <pc:chgData name="Alexandre Fukaya" userId="a6a9a943-df61-4531-8174-9782d2adadb5" providerId="ADAL" clId="{6A77DFFB-ACD9-4C09-A5DD-693906C1B3F2}" dt="2019-09-30T01:12:02.082" v="9" actId="2696"/>
        <pc:sldMkLst>
          <pc:docMk/>
          <pc:sldMk cId="2807565949" sldId="356"/>
        </pc:sldMkLst>
      </pc:sldChg>
      <pc:sldChg chg="del">
        <pc:chgData name="Alexandre Fukaya" userId="a6a9a943-df61-4531-8174-9782d2adadb5" providerId="ADAL" clId="{6A77DFFB-ACD9-4C09-A5DD-693906C1B3F2}" dt="2019-09-30T01:11:59.074" v="6" actId="2696"/>
        <pc:sldMkLst>
          <pc:docMk/>
          <pc:sldMk cId="78516364" sldId="357"/>
        </pc:sldMkLst>
      </pc:sldChg>
      <pc:sldChg chg="del">
        <pc:chgData name="Alexandre Fukaya" userId="a6a9a943-df61-4531-8174-9782d2adadb5" providerId="ADAL" clId="{6A77DFFB-ACD9-4C09-A5DD-693906C1B3F2}" dt="2019-09-30T01:12:01.498" v="8" actId="2696"/>
        <pc:sldMkLst>
          <pc:docMk/>
          <pc:sldMk cId="1619258583" sldId="358"/>
        </pc:sldMkLst>
      </pc:sldChg>
      <pc:sldChg chg="del">
        <pc:chgData name="Alexandre Fukaya" userId="a6a9a943-df61-4531-8174-9782d2adadb5" providerId="ADAL" clId="{6A77DFFB-ACD9-4C09-A5DD-693906C1B3F2}" dt="2019-09-30T01:11:58.743" v="5" actId="2696"/>
        <pc:sldMkLst>
          <pc:docMk/>
          <pc:sldMk cId="263533670" sldId="359"/>
        </pc:sldMkLst>
      </pc:sldChg>
      <pc:sldChg chg="del">
        <pc:chgData name="Alexandre Fukaya" userId="a6a9a943-df61-4531-8174-9782d2adadb5" providerId="ADAL" clId="{6A77DFFB-ACD9-4C09-A5DD-693906C1B3F2}" dt="2019-09-30T01:11:58.414" v="4" actId="2696"/>
        <pc:sldMkLst>
          <pc:docMk/>
          <pc:sldMk cId="2391204441" sldId="366"/>
        </pc:sldMkLst>
      </pc:sldChg>
      <pc:sldChg chg="del">
        <pc:chgData name="Alexandre Fukaya" userId="a6a9a943-df61-4531-8174-9782d2adadb5" providerId="ADAL" clId="{6A77DFFB-ACD9-4C09-A5DD-693906C1B3F2}" dt="2019-09-30T01:11:57.300" v="3" actId="2696"/>
        <pc:sldMkLst>
          <pc:docMk/>
          <pc:sldMk cId="405817213" sldId="368"/>
        </pc:sldMkLst>
      </pc:sldChg>
      <pc:sldChg chg="del">
        <pc:chgData name="Alexandre Fukaya" userId="a6a9a943-df61-4531-8174-9782d2adadb5" providerId="ADAL" clId="{6A77DFFB-ACD9-4C09-A5DD-693906C1B3F2}" dt="2019-09-30T01:11:56.845" v="2" actId="2696"/>
        <pc:sldMkLst>
          <pc:docMk/>
          <pc:sldMk cId="674895679" sldId="369"/>
        </pc:sldMkLst>
      </pc:sldChg>
      <pc:sldChg chg="del">
        <pc:chgData name="Alexandre Fukaya" userId="a6a9a943-df61-4531-8174-9782d2adadb5" providerId="ADAL" clId="{6A77DFFB-ACD9-4C09-A5DD-693906C1B3F2}" dt="2019-09-30T01:11:56.050" v="1" actId="2696"/>
        <pc:sldMkLst>
          <pc:docMk/>
          <pc:sldMk cId="2201790862" sldId="3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504ab519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504ab51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83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08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497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21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557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684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68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298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7213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dirty="0"/>
              <a:t>Click to edit Master title style</a:t>
            </a:r>
            <a:endParaRPr dirty="0"/>
          </a:p>
        </p:txBody>
      </p:sp>
      <p:sp>
        <p:nvSpPr>
          <p:cNvPr id="5" name="Google Shape;70;p15">
            <a:extLst>
              <a:ext uri="{FF2B5EF4-FFF2-40B4-BE49-F238E27FC236}">
                <a16:creationId xmlns:a16="http://schemas.microsoft.com/office/drawing/2014/main" id="{FE696689-C70B-4866-9E06-6E7524A7FE92}"/>
              </a:ext>
            </a:extLst>
          </p:cNvPr>
          <p:cNvSpPr/>
          <p:nvPr/>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0;p15">
            <a:extLst>
              <a:ext uri="{FF2B5EF4-FFF2-40B4-BE49-F238E27FC236}">
                <a16:creationId xmlns:a16="http://schemas.microsoft.com/office/drawing/2014/main" id="{644D1FB9-0D82-4172-9324-749D1D99313C}"/>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7471BE3E-C17B-4AEE-8F95-0E1DA64EFD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4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1"/>
                </a:solidFill>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402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392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883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Exercices">
    <p:bg>
      <p:bgPr>
        <a:solidFill>
          <a:schemeClr val="bg2">
            <a:lumMod val="50000"/>
          </a:schemeClr>
        </a:solidFill>
        <a:effectLst/>
      </p:bgPr>
    </p:bg>
    <p:spTree>
      <p:nvGrpSpPr>
        <p:cNvPr id="1" name="Shape 25"/>
        <p:cNvGrpSpPr/>
        <p:nvPr/>
      </p:nvGrpSpPr>
      <p:grpSpPr>
        <a:xfrm>
          <a:off x="0" y="0"/>
          <a:ext cx="0" cy="0"/>
          <a:chOff x="0" y="0"/>
          <a:chExt cx="0" cy="0"/>
        </a:xfrm>
      </p:grpSpPr>
      <p:sp>
        <p:nvSpPr>
          <p:cNvPr id="4" name="Google Shape;283;p46">
            <a:extLst>
              <a:ext uri="{FF2B5EF4-FFF2-40B4-BE49-F238E27FC236}">
                <a16:creationId xmlns:a16="http://schemas.microsoft.com/office/drawing/2014/main" id="{C741A833-BDBE-4CE8-B844-FE8F0436674A}"/>
              </a:ext>
            </a:extLst>
          </p:cNvPr>
          <p:cNvSpPr txBox="1">
            <a:spLocks/>
          </p:cNvSpPr>
          <p:nvPr userDrawn="1"/>
        </p:nvSpPr>
        <p:spPr>
          <a:xfrm>
            <a:off x="311700" y="3555500"/>
            <a:ext cx="8520600" cy="4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endParaRPr lang="pt-BR" sz="1200" dirty="0">
              <a:solidFill>
                <a:srgbClr val="FFFFFF"/>
              </a:solidFill>
            </a:endParaRPr>
          </a:p>
        </p:txBody>
      </p:sp>
      <p:sp>
        <p:nvSpPr>
          <p:cNvPr id="5" name="Google Shape;284;p46">
            <a:extLst>
              <a:ext uri="{FF2B5EF4-FFF2-40B4-BE49-F238E27FC236}">
                <a16:creationId xmlns:a16="http://schemas.microsoft.com/office/drawing/2014/main" id="{A6D6917B-C43D-4540-828E-65CFF933BB35}"/>
              </a:ext>
            </a:extLst>
          </p:cNvPr>
          <p:cNvSpPr/>
          <p:nvPr userDrawn="1"/>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5;p46">
            <a:extLst>
              <a:ext uri="{FF2B5EF4-FFF2-40B4-BE49-F238E27FC236}">
                <a16:creationId xmlns:a16="http://schemas.microsoft.com/office/drawing/2014/main" id="{4A3CF12F-087F-4B8F-BBEB-2D0981BA6615}"/>
              </a:ext>
            </a:extLst>
          </p:cNvPr>
          <p:cNvSpPr txBox="1">
            <a:spLocks/>
          </p:cNvSpPr>
          <p:nvPr userDrawn="1"/>
        </p:nvSpPr>
        <p:spPr>
          <a:xfrm>
            <a:off x="2317350" y="654800"/>
            <a:ext cx="4509300" cy="63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pt-BR" sz="4800">
                <a:solidFill>
                  <a:srgbClr val="FFD966"/>
                </a:solidFill>
                <a:latin typeface="Montserrat ExtraBold"/>
                <a:ea typeface="Montserrat ExtraBold"/>
                <a:cs typeface="Montserrat ExtraBold"/>
                <a:sym typeface="Montserrat ExtraBold"/>
              </a:rPr>
              <a:t>EXERCÍCIO</a:t>
            </a:r>
          </a:p>
        </p:txBody>
      </p:sp>
    </p:spTree>
    <p:extLst>
      <p:ext uri="{BB962C8B-B14F-4D97-AF65-F5344CB8AC3E}">
        <p14:creationId xmlns:p14="http://schemas.microsoft.com/office/powerpoint/2010/main" val="71518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5" name="Google Shape;70;p15">
            <a:extLst>
              <a:ext uri="{FF2B5EF4-FFF2-40B4-BE49-F238E27FC236}">
                <a16:creationId xmlns:a16="http://schemas.microsoft.com/office/drawing/2014/main" id="{FE696689-C70B-4866-9E06-6E7524A7FE92}"/>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188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Tree>
    <p:extLst>
      <p:ext uri="{BB962C8B-B14F-4D97-AF65-F5344CB8AC3E}">
        <p14:creationId xmlns:p14="http://schemas.microsoft.com/office/powerpoint/2010/main" val="510223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48"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allwhitebackground.com/people.html" TargetMode="External"/><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lavocechestecca.com/2018/06/16/vor-sap/" TargetMode="External"/><Relationship Id="rId11" Type="http://schemas.openxmlformats.org/officeDocument/2006/relationships/hyperlink" Target="https://en.wikipedia.org/wiki/Alaska_Airlines_Flight_261" TargetMode="External"/><Relationship Id="rId5" Type="http://schemas.openxmlformats.org/officeDocument/2006/relationships/image" Target="../media/image14.png"/><Relationship Id="rId10" Type="http://schemas.openxmlformats.org/officeDocument/2006/relationships/image" Target="../media/image17.jpg"/><Relationship Id="rId4" Type="http://schemas.openxmlformats.org/officeDocument/2006/relationships/hyperlink" Target="https://creativecommons.org/licenses/by-nc/3.0/" TargetMode="External"/><Relationship Id="rId9" Type="http://schemas.openxmlformats.org/officeDocument/2006/relationships/hyperlink" Target="https://dgmt.co.za/strategic-blueprint/"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433225" y="1786339"/>
            <a:ext cx="4199651" cy="1105375"/>
          </a:xfrm>
          <a:prstGeom prst="rect">
            <a:avLst/>
          </a:prstGeom>
          <a:noFill/>
          <a:ln>
            <a:noFill/>
          </a:ln>
        </p:spPr>
      </p:pic>
      <p:sp>
        <p:nvSpPr>
          <p:cNvPr id="56" name="Google Shape;56;p13"/>
          <p:cNvSpPr txBox="1">
            <a:spLocks noGrp="1"/>
          </p:cNvSpPr>
          <p:nvPr>
            <p:ph type="ctrTitle"/>
          </p:nvPr>
        </p:nvSpPr>
        <p:spPr>
          <a:xfrm>
            <a:off x="5196400" y="-132075"/>
            <a:ext cx="3533700" cy="4942200"/>
          </a:xfrm>
          <a:prstGeom prst="rect">
            <a:avLst/>
          </a:prstGeom>
          <a:gradFill>
            <a:gsLst>
              <a:gs pos="0">
                <a:srgbClr val="38761D"/>
              </a:gs>
              <a:gs pos="50000">
                <a:srgbClr val="669D4D"/>
              </a:gs>
              <a:gs pos="50000">
                <a:srgbClr val="7DB165"/>
              </a:gs>
              <a:gs pos="100000">
                <a:srgbClr val="93C47D"/>
              </a:gs>
            </a:gsLst>
            <a:lin ang="0" scaled="0"/>
          </a:gradFill>
          <a:effectLst>
            <a:outerShdw blurRad="100013" dist="123825" dir="684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6000">
                <a:solidFill>
                  <a:srgbClr val="FFFFFF"/>
                </a:solidFill>
                <a:latin typeface="Montserrat Black"/>
                <a:ea typeface="Montserrat Black"/>
                <a:cs typeface="Montserrat Black"/>
                <a:sym typeface="Montserrat Black"/>
              </a:rPr>
              <a:t>SPRINT</a:t>
            </a:r>
            <a:r>
              <a:rPr lang="en" sz="7200">
                <a:solidFill>
                  <a:srgbClr val="FFFFFF"/>
                </a:solidFill>
                <a:latin typeface="Montserrat Black"/>
                <a:ea typeface="Montserrat Black"/>
                <a:cs typeface="Montserrat Black"/>
                <a:sym typeface="Montserrat Black"/>
              </a:rPr>
              <a:t> </a:t>
            </a:r>
            <a:endParaRPr sz="7200">
              <a:solidFill>
                <a:srgbClr val="FFFFFF"/>
              </a:solidFill>
              <a:latin typeface="Montserrat Black"/>
              <a:ea typeface="Montserrat Black"/>
              <a:cs typeface="Montserrat Black"/>
              <a:sym typeface="Montserrat Black"/>
            </a:endParaRPr>
          </a:p>
          <a:p>
            <a:pPr marL="0" lvl="0" indent="0" algn="ctr" rtl="0">
              <a:lnSpc>
                <a:spcPct val="100000"/>
              </a:lnSpc>
              <a:spcBef>
                <a:spcPts val="0"/>
              </a:spcBef>
              <a:spcAft>
                <a:spcPts val="0"/>
              </a:spcAft>
              <a:buNone/>
            </a:pPr>
            <a:r>
              <a:rPr lang="en" sz="15000">
                <a:solidFill>
                  <a:srgbClr val="FFFFFF"/>
                </a:solidFill>
                <a:latin typeface="Montserrat Black"/>
                <a:ea typeface="Montserrat Black"/>
                <a:cs typeface="Montserrat Black"/>
                <a:sym typeface="Montserrat Black"/>
              </a:rPr>
              <a:t>3</a:t>
            </a:r>
            <a:endParaRPr sz="15000">
              <a:solidFill>
                <a:srgbClr val="FFFFFF"/>
              </a:solidFill>
              <a:latin typeface="Montserrat Black"/>
              <a:ea typeface="Montserrat Black"/>
              <a:cs typeface="Montserrat Black"/>
              <a:sym typeface="Montserrat Black"/>
            </a:endParaRPr>
          </a:p>
        </p:txBody>
      </p:sp>
      <p:sp>
        <p:nvSpPr>
          <p:cNvPr id="57" name="Google Shape;57;p13"/>
          <p:cNvSpPr txBox="1"/>
          <p:nvPr/>
        </p:nvSpPr>
        <p:spPr>
          <a:xfrm>
            <a:off x="936350" y="2869175"/>
            <a:ext cx="33900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Mono"/>
                <a:ea typeface="Roboto Mono"/>
                <a:cs typeface="Roboto Mono"/>
                <a:sym typeface="Roboto Mono"/>
              </a:rPr>
              <a:t>Introdução ao Backend</a:t>
            </a:r>
            <a:endParaRPr sz="1800" b="1">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6EE3-B190-46C9-8007-32A2C84B988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093497C-EEC0-4113-958A-BDB406308DEA}"/>
              </a:ext>
            </a:extLst>
          </p:cNvPr>
          <p:cNvSpPr>
            <a:spLocks noGrp="1"/>
          </p:cNvSpPr>
          <p:nvPr>
            <p:ph type="body" idx="1"/>
          </p:nvPr>
        </p:nvSpPr>
        <p:spPr/>
        <p:txBody>
          <a:bodyPr/>
          <a:lstStyle/>
          <a:p>
            <a:pPr marL="139700" indent="0">
              <a:buNone/>
            </a:pPr>
            <a:r>
              <a:rPr lang="pt-BR" dirty="0"/>
              <a:t>Um fluxograma é uma representação gráfica de um algoritmo, fluxo de trabalho ou processo e serve para nos ajudar a entender o seu comportamento, através de uma representação compacta e visual dos seus passos.</a:t>
            </a:r>
          </a:p>
        </p:txBody>
      </p:sp>
      <p:pic>
        <p:nvPicPr>
          <p:cNvPr id="1026" name="Picture 2" descr="https://documents.lucidchart.com/documents/46235455-430f-4a3c-afd9-ea06c405ea1a/pages/0_0?a=617&amp;x=33&amp;y=-42&amp;w=761&amp;h=1364&amp;store=1&amp;accept=image%2F*&amp;auth=LCA%208decf1817d3f7ed01e4cd6c49511af3587ca0b16-ts%3D1567435637">
            <a:extLst>
              <a:ext uri="{FF2B5EF4-FFF2-40B4-BE49-F238E27FC236}">
                <a16:creationId xmlns:a16="http://schemas.microsoft.com/office/drawing/2014/main" id="{422AB5A5-4BD5-4EEE-BB51-992085CE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929" y="257397"/>
            <a:ext cx="2870200" cy="462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9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CE74-7D7D-40C4-A36A-436B70B97F7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2ED11CF-CDE8-4074-9BCB-C7F569E696A8}"/>
              </a:ext>
            </a:extLst>
          </p:cNvPr>
          <p:cNvSpPr>
            <a:spLocks noGrp="1"/>
          </p:cNvSpPr>
          <p:nvPr>
            <p:ph type="body" idx="1"/>
          </p:nvPr>
        </p:nvSpPr>
        <p:spPr/>
        <p:txBody>
          <a:bodyPr/>
          <a:lstStyle/>
          <a:p>
            <a:pPr marL="139700" indent="0">
              <a:buNone/>
            </a:pPr>
            <a:r>
              <a:rPr lang="pt-BR" sz="1800" dirty="0"/>
              <a:t>É um tipo de diagrama que representa um algoritmo, fluxo de trabalho ou processo.</a:t>
            </a:r>
          </a:p>
        </p:txBody>
      </p:sp>
      <p:pic>
        <p:nvPicPr>
          <p:cNvPr id="6" name="Google Shape;97;p18">
            <a:extLst>
              <a:ext uri="{FF2B5EF4-FFF2-40B4-BE49-F238E27FC236}">
                <a16:creationId xmlns:a16="http://schemas.microsoft.com/office/drawing/2014/main" id="{D6E6C77E-E85A-4696-AFDC-D1D0DE75B9A1}"/>
              </a:ext>
            </a:extLst>
          </p:cNvPr>
          <p:cNvPicPr preferRelativeResize="0"/>
          <p:nvPr/>
        </p:nvPicPr>
        <p:blipFill>
          <a:blip r:embed="rId2">
            <a:alphaModFix/>
          </a:blip>
          <a:stretch>
            <a:fillRect/>
          </a:stretch>
        </p:blipFill>
        <p:spPr>
          <a:xfrm>
            <a:off x="4832402" y="674737"/>
            <a:ext cx="3962176" cy="3794025"/>
          </a:xfrm>
          <a:prstGeom prst="rect">
            <a:avLst/>
          </a:prstGeom>
          <a:noFill/>
          <a:ln>
            <a:noFill/>
          </a:ln>
        </p:spPr>
      </p:pic>
    </p:spTree>
    <p:extLst>
      <p:ext uri="{BB962C8B-B14F-4D97-AF65-F5344CB8AC3E}">
        <p14:creationId xmlns:p14="http://schemas.microsoft.com/office/powerpoint/2010/main" val="49618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6D4E-9B07-4A50-94B9-05C015EC07A0}"/>
              </a:ext>
            </a:extLst>
          </p:cNvPr>
          <p:cNvSpPr>
            <a:spLocks noGrp="1"/>
          </p:cNvSpPr>
          <p:nvPr>
            <p:ph type="title"/>
          </p:nvPr>
        </p:nvSpPr>
        <p:spPr/>
        <p:txBody>
          <a:bodyPr/>
          <a:lstStyle/>
          <a:p>
            <a:r>
              <a:rPr lang="pt-BR" dirty="0"/>
              <a:t>Linguagem de Programação</a:t>
            </a:r>
          </a:p>
        </p:txBody>
      </p:sp>
      <p:sp>
        <p:nvSpPr>
          <p:cNvPr id="3" name="Text Placeholder 2">
            <a:extLst>
              <a:ext uri="{FF2B5EF4-FFF2-40B4-BE49-F238E27FC236}">
                <a16:creationId xmlns:a16="http://schemas.microsoft.com/office/drawing/2014/main" id="{4DF97DC8-B5E8-4BCB-84DE-1002F4B1B020}"/>
              </a:ext>
            </a:extLst>
          </p:cNvPr>
          <p:cNvSpPr>
            <a:spLocks noGrp="1"/>
          </p:cNvSpPr>
          <p:nvPr>
            <p:ph type="body" idx="1"/>
          </p:nvPr>
        </p:nvSpPr>
        <p:spPr/>
        <p:txBody>
          <a:bodyPr/>
          <a:lstStyle/>
          <a:p>
            <a:r>
              <a:rPr lang="pt-BR" dirty="0"/>
              <a:t>Uma linguagem de programação é uma linguagem formal escrita que especifica um conjunto de regras (Sintaxe) e instruções  (Semântica) para descrevermos programas de computador.</a:t>
            </a:r>
          </a:p>
        </p:txBody>
      </p:sp>
    </p:spTree>
    <p:extLst>
      <p:ext uri="{BB962C8B-B14F-4D97-AF65-F5344CB8AC3E}">
        <p14:creationId xmlns:p14="http://schemas.microsoft.com/office/powerpoint/2010/main" val="104014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EFFA-6893-4849-B52F-982AEEE05D68}"/>
              </a:ext>
            </a:extLst>
          </p:cNvPr>
          <p:cNvSpPr>
            <a:spLocks noGrp="1"/>
          </p:cNvSpPr>
          <p:nvPr>
            <p:ph type="title"/>
          </p:nvPr>
        </p:nvSpPr>
        <p:spPr/>
        <p:txBody>
          <a:bodyPr/>
          <a:lstStyle/>
          <a:p>
            <a:r>
              <a:rPr lang="pt-BR" dirty="0"/>
              <a:t>Linguagens de Programação</a:t>
            </a:r>
          </a:p>
        </p:txBody>
      </p:sp>
      <p:sp>
        <p:nvSpPr>
          <p:cNvPr id="3" name="Text Placeholder 2">
            <a:extLst>
              <a:ext uri="{FF2B5EF4-FFF2-40B4-BE49-F238E27FC236}">
                <a16:creationId xmlns:a16="http://schemas.microsoft.com/office/drawing/2014/main" id="{E5201F4C-6906-4E37-AB39-B797870E669F}"/>
              </a:ext>
            </a:extLst>
          </p:cNvPr>
          <p:cNvSpPr>
            <a:spLocks noGrp="1"/>
          </p:cNvSpPr>
          <p:nvPr>
            <p:ph type="body" idx="1"/>
          </p:nvPr>
        </p:nvSpPr>
        <p:spPr/>
        <p:txBody>
          <a:bodyPr/>
          <a:lstStyle/>
          <a:p>
            <a:pPr marL="114300" indent="0">
              <a:buNone/>
            </a:pPr>
            <a:r>
              <a:rPr lang="pt-BR" dirty="0"/>
              <a:t>Existem dúzias de linguagens de programação no mercado atualmente e muito se fala sobre o por que essa é superior que aquela, mas, qual a melhor linguagem existente na atualidade?</a:t>
            </a:r>
          </a:p>
          <a:p>
            <a:pPr marL="114300" indent="0">
              <a:buNone/>
            </a:pPr>
            <a:endParaRPr lang="pt-BR" dirty="0"/>
          </a:p>
          <a:p>
            <a:pPr marL="114300" indent="0">
              <a:buNone/>
            </a:pPr>
            <a:r>
              <a:rPr lang="pt-BR" dirty="0"/>
              <a:t>A resposta é...</a:t>
            </a:r>
          </a:p>
          <a:p>
            <a:pPr marL="114300" indent="0">
              <a:buNone/>
            </a:pPr>
            <a:endParaRPr lang="pt-BR" dirty="0"/>
          </a:p>
          <a:p>
            <a:pPr marL="114300" indent="0">
              <a:buNone/>
            </a:pPr>
            <a:r>
              <a:rPr lang="pt-BR" dirty="0"/>
              <a:t>Depende.</a:t>
            </a:r>
          </a:p>
        </p:txBody>
      </p:sp>
    </p:spTree>
    <p:extLst>
      <p:ext uri="{BB962C8B-B14F-4D97-AF65-F5344CB8AC3E}">
        <p14:creationId xmlns:p14="http://schemas.microsoft.com/office/powerpoint/2010/main" val="272912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F461-BD6A-4E3F-89FE-8A954938274F}"/>
              </a:ext>
            </a:extLst>
          </p:cNvPr>
          <p:cNvSpPr>
            <a:spLocks noGrp="1"/>
          </p:cNvSpPr>
          <p:nvPr>
            <p:ph type="title"/>
          </p:nvPr>
        </p:nvSpPr>
        <p:spPr/>
        <p:txBody>
          <a:bodyPr/>
          <a:lstStyle/>
          <a:p>
            <a:r>
              <a:rPr lang="pt-BR" dirty="0"/>
              <a:t>Domínios de Programação	</a:t>
            </a:r>
          </a:p>
        </p:txBody>
      </p:sp>
      <p:sp>
        <p:nvSpPr>
          <p:cNvPr id="3" name="Text Placeholder 2">
            <a:extLst>
              <a:ext uri="{FF2B5EF4-FFF2-40B4-BE49-F238E27FC236}">
                <a16:creationId xmlns:a16="http://schemas.microsoft.com/office/drawing/2014/main" id="{D32EAC46-7668-4041-976D-F4120585E6EE}"/>
              </a:ext>
            </a:extLst>
          </p:cNvPr>
          <p:cNvSpPr>
            <a:spLocks noGrp="1"/>
          </p:cNvSpPr>
          <p:nvPr>
            <p:ph type="body" idx="1"/>
          </p:nvPr>
        </p:nvSpPr>
        <p:spPr>
          <a:xfrm>
            <a:off x="311700" y="1152475"/>
            <a:ext cx="3898793" cy="3416400"/>
          </a:xfrm>
        </p:spPr>
        <p:txBody>
          <a:bodyPr/>
          <a:lstStyle/>
          <a:p>
            <a:pPr marL="114300" indent="0">
              <a:buNone/>
            </a:pPr>
            <a:r>
              <a:rPr lang="pt-BR" sz="1600" dirty="0"/>
              <a:t>Os domínios de programação representam as diferentes áreas onde os sistemas computacionais podem atuar, sendo as linguagens de programação desenvolvidas para satisfazer as diferentes necessidades um ou mais domínios destes domínios existentes.</a:t>
            </a:r>
          </a:p>
        </p:txBody>
      </p:sp>
      <p:sp>
        <p:nvSpPr>
          <p:cNvPr id="4" name="Text Placeholder 3">
            <a:extLst>
              <a:ext uri="{FF2B5EF4-FFF2-40B4-BE49-F238E27FC236}">
                <a16:creationId xmlns:a16="http://schemas.microsoft.com/office/drawing/2014/main" id="{DC713638-F84C-4F4D-B459-BD5E1197ED1B}"/>
              </a:ext>
            </a:extLst>
          </p:cNvPr>
          <p:cNvSpPr>
            <a:spLocks noGrp="1"/>
          </p:cNvSpPr>
          <p:nvPr>
            <p:ph type="body" idx="2"/>
          </p:nvPr>
        </p:nvSpPr>
        <p:spPr>
          <a:xfrm>
            <a:off x="4649972" y="1152475"/>
            <a:ext cx="4182328" cy="3416400"/>
          </a:xfrm>
        </p:spPr>
        <p:txBody>
          <a:bodyPr/>
          <a:lstStyle/>
          <a:p>
            <a:pPr>
              <a:buClr>
                <a:schemeClr val="bg1"/>
              </a:buClr>
            </a:pPr>
            <a:r>
              <a:rPr lang="pt-BR" sz="1600" dirty="0"/>
              <a:t>Aplicações Científicas: </a:t>
            </a:r>
          </a:p>
          <a:p>
            <a:pPr>
              <a:buClr>
                <a:schemeClr val="bg1"/>
              </a:buClr>
            </a:pPr>
            <a:r>
              <a:rPr lang="pt-BR" sz="1600" dirty="0"/>
              <a:t>Aplicações Comerciais.</a:t>
            </a:r>
          </a:p>
          <a:p>
            <a:pPr>
              <a:buClr>
                <a:schemeClr val="bg1"/>
              </a:buClr>
            </a:pPr>
            <a:r>
              <a:rPr lang="pt-BR" sz="1600" dirty="0"/>
              <a:t>Inteligência Artificial.</a:t>
            </a:r>
          </a:p>
          <a:p>
            <a:pPr>
              <a:buClr>
                <a:schemeClr val="bg1"/>
              </a:buClr>
            </a:pPr>
            <a:r>
              <a:rPr lang="pt-BR" sz="1600" dirty="0"/>
              <a:t>Programação de Sistemas de Base.</a:t>
            </a:r>
          </a:p>
          <a:p>
            <a:pPr>
              <a:buClr>
                <a:schemeClr val="bg1"/>
              </a:buClr>
            </a:pPr>
            <a:r>
              <a:rPr lang="pt-BR" sz="1600" dirty="0"/>
              <a:t>Linguagens de </a:t>
            </a:r>
            <a:r>
              <a:rPr lang="pt-BR" sz="1600" dirty="0" err="1"/>
              <a:t>Scripting</a:t>
            </a:r>
            <a:r>
              <a:rPr lang="pt-BR" sz="1600" dirty="0"/>
              <a:t>.</a:t>
            </a:r>
          </a:p>
          <a:p>
            <a:pPr>
              <a:buClr>
                <a:schemeClr val="bg1"/>
              </a:buClr>
            </a:pPr>
            <a:r>
              <a:rPr lang="pt-BR" sz="1600" dirty="0"/>
              <a:t>Linguagens de Propósitos Especiais.</a:t>
            </a:r>
          </a:p>
        </p:txBody>
      </p:sp>
    </p:spTree>
    <p:extLst>
      <p:ext uri="{BB962C8B-B14F-4D97-AF65-F5344CB8AC3E}">
        <p14:creationId xmlns:p14="http://schemas.microsoft.com/office/powerpoint/2010/main" val="254414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DE45-A42D-47E8-B304-80F8AC445B9C}"/>
              </a:ext>
            </a:extLst>
          </p:cNvPr>
          <p:cNvSpPr>
            <a:spLocks noGrp="1"/>
          </p:cNvSpPr>
          <p:nvPr>
            <p:ph type="title"/>
          </p:nvPr>
        </p:nvSpPr>
        <p:spPr/>
        <p:txBody>
          <a:bodyPr/>
          <a:lstStyle/>
          <a:p>
            <a:r>
              <a:rPr lang="pt-BR" dirty="0"/>
              <a:t>Tipos de Linguagens de Programação</a:t>
            </a:r>
          </a:p>
        </p:txBody>
      </p:sp>
      <p:sp>
        <p:nvSpPr>
          <p:cNvPr id="5" name="Text Placeholder 4">
            <a:extLst>
              <a:ext uri="{FF2B5EF4-FFF2-40B4-BE49-F238E27FC236}">
                <a16:creationId xmlns:a16="http://schemas.microsoft.com/office/drawing/2014/main" id="{6C5BC345-2CC7-486A-9F75-EE3B5F7832A9}"/>
              </a:ext>
            </a:extLst>
          </p:cNvPr>
          <p:cNvSpPr>
            <a:spLocks noGrp="1"/>
          </p:cNvSpPr>
          <p:nvPr>
            <p:ph type="body" idx="1"/>
          </p:nvPr>
        </p:nvSpPr>
        <p:spPr/>
        <p:txBody>
          <a:bodyPr/>
          <a:lstStyle/>
          <a:p>
            <a:r>
              <a:rPr lang="pt-BR" dirty="0"/>
              <a:t>Além dos domínios de programação, as linguagens de programação podem ser classificadas por como elas geram o código executável, o quão próximas elas estão da linguagem humana, e pelo tipo de paradigma de programação usado.</a:t>
            </a:r>
          </a:p>
        </p:txBody>
      </p:sp>
    </p:spTree>
    <p:extLst>
      <p:ext uri="{BB962C8B-B14F-4D97-AF65-F5344CB8AC3E}">
        <p14:creationId xmlns:p14="http://schemas.microsoft.com/office/powerpoint/2010/main" val="247399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E612-DF6E-449D-929F-B936CC7C7CB7}"/>
              </a:ext>
            </a:extLst>
          </p:cNvPr>
          <p:cNvSpPr>
            <a:spLocks noGrp="1"/>
          </p:cNvSpPr>
          <p:nvPr>
            <p:ph type="title"/>
          </p:nvPr>
        </p:nvSpPr>
        <p:spPr/>
        <p:txBody>
          <a:bodyPr/>
          <a:lstStyle/>
          <a:p>
            <a:r>
              <a:rPr lang="pt-BR" dirty="0"/>
              <a:t>Tipos de Linguagem de Programação</a:t>
            </a:r>
          </a:p>
        </p:txBody>
      </p:sp>
      <p:sp>
        <p:nvSpPr>
          <p:cNvPr id="4" name="Text Placeholder 3">
            <a:extLst>
              <a:ext uri="{FF2B5EF4-FFF2-40B4-BE49-F238E27FC236}">
                <a16:creationId xmlns:a16="http://schemas.microsoft.com/office/drawing/2014/main" id="{BD50E750-7884-417D-83B5-BB40CDE2F711}"/>
              </a:ext>
            </a:extLst>
          </p:cNvPr>
          <p:cNvSpPr>
            <a:spLocks noGrp="1"/>
          </p:cNvSpPr>
          <p:nvPr>
            <p:ph type="body" idx="1"/>
          </p:nvPr>
        </p:nvSpPr>
        <p:spPr/>
        <p:txBody>
          <a:bodyPr/>
          <a:lstStyle/>
          <a:p>
            <a:pPr marL="139700" indent="0">
              <a:buNone/>
            </a:pPr>
            <a:r>
              <a:rPr lang="pt-BR" dirty="0"/>
              <a:t>Tipo de Código Executável:</a:t>
            </a:r>
          </a:p>
          <a:p>
            <a:pPr>
              <a:buClr>
                <a:schemeClr val="bg1"/>
              </a:buClr>
            </a:pPr>
            <a:r>
              <a:rPr lang="pt-BR" dirty="0"/>
              <a:t>Interpretado</a:t>
            </a:r>
          </a:p>
          <a:p>
            <a:pPr>
              <a:buClr>
                <a:schemeClr val="bg1"/>
              </a:buClr>
            </a:pPr>
            <a:r>
              <a:rPr lang="pt-BR" dirty="0"/>
              <a:t>Compilado</a:t>
            </a:r>
          </a:p>
          <a:p>
            <a:pPr>
              <a:buClr>
                <a:schemeClr val="bg1"/>
              </a:buClr>
            </a:pPr>
            <a:r>
              <a:rPr lang="pt-BR" dirty="0"/>
              <a:t>Hibridas</a:t>
            </a:r>
          </a:p>
          <a:p>
            <a:pPr marL="139700" indent="0">
              <a:buNone/>
            </a:pPr>
            <a:endParaRPr lang="pt-BR" dirty="0"/>
          </a:p>
          <a:p>
            <a:pPr marL="139700" indent="0">
              <a:buNone/>
            </a:pPr>
            <a:r>
              <a:rPr lang="pt-BR" dirty="0"/>
              <a:t>Proximidade com a linguagem humana:</a:t>
            </a:r>
          </a:p>
          <a:p>
            <a:pPr>
              <a:buClr>
                <a:schemeClr val="bg1"/>
              </a:buClr>
            </a:pPr>
            <a:r>
              <a:rPr lang="pt-BR" dirty="0"/>
              <a:t>Alto Nível</a:t>
            </a:r>
          </a:p>
          <a:p>
            <a:pPr>
              <a:buClr>
                <a:schemeClr val="bg1"/>
              </a:buClr>
            </a:pPr>
            <a:r>
              <a:rPr lang="pt-BR" dirty="0"/>
              <a:t>Baixo Nível</a:t>
            </a:r>
          </a:p>
        </p:txBody>
      </p:sp>
      <p:sp>
        <p:nvSpPr>
          <p:cNvPr id="5" name="Text Placeholder 4">
            <a:extLst>
              <a:ext uri="{FF2B5EF4-FFF2-40B4-BE49-F238E27FC236}">
                <a16:creationId xmlns:a16="http://schemas.microsoft.com/office/drawing/2014/main" id="{8FC904FD-921E-42F4-A03C-2BB9CD58CBC7}"/>
              </a:ext>
            </a:extLst>
          </p:cNvPr>
          <p:cNvSpPr>
            <a:spLocks noGrp="1"/>
          </p:cNvSpPr>
          <p:nvPr>
            <p:ph type="body" idx="2"/>
          </p:nvPr>
        </p:nvSpPr>
        <p:spPr/>
        <p:txBody>
          <a:bodyPr/>
          <a:lstStyle/>
          <a:p>
            <a:pPr marL="139700" indent="0">
              <a:buNone/>
            </a:pPr>
            <a:r>
              <a:rPr lang="pt-BR" dirty="0"/>
              <a:t>Tipo de paradigma de programação:</a:t>
            </a:r>
          </a:p>
          <a:p>
            <a:pPr>
              <a:buClr>
                <a:schemeClr val="bg1"/>
              </a:buClr>
            </a:pPr>
            <a:r>
              <a:rPr lang="pt-BR" dirty="0"/>
              <a:t>Funcional</a:t>
            </a:r>
          </a:p>
          <a:p>
            <a:pPr>
              <a:buClr>
                <a:schemeClr val="bg1"/>
              </a:buClr>
            </a:pPr>
            <a:r>
              <a:rPr lang="pt-BR" dirty="0"/>
              <a:t>Imperativo</a:t>
            </a:r>
          </a:p>
          <a:p>
            <a:pPr>
              <a:buClr>
                <a:schemeClr val="bg1"/>
              </a:buClr>
            </a:pPr>
            <a:r>
              <a:rPr lang="pt-BR" dirty="0"/>
              <a:t>Estruturado</a:t>
            </a:r>
          </a:p>
          <a:p>
            <a:pPr>
              <a:buClr>
                <a:schemeClr val="bg1"/>
              </a:buClr>
            </a:pPr>
            <a:r>
              <a:rPr lang="pt-BR" dirty="0"/>
              <a:t>Lógica</a:t>
            </a:r>
          </a:p>
          <a:p>
            <a:pPr>
              <a:buClr>
                <a:schemeClr val="bg1"/>
              </a:buClr>
            </a:pPr>
            <a:r>
              <a:rPr lang="pt-BR" dirty="0"/>
              <a:t>Orientado a Objetos</a:t>
            </a:r>
          </a:p>
          <a:p>
            <a:pPr>
              <a:buClr>
                <a:schemeClr val="bg1"/>
              </a:buClr>
            </a:pPr>
            <a:r>
              <a:rPr lang="pt-BR" dirty="0"/>
              <a:t>Multiparadigma</a:t>
            </a:r>
          </a:p>
          <a:p>
            <a:pPr>
              <a:buClr>
                <a:schemeClr val="bg1"/>
              </a:buClr>
            </a:pPr>
            <a:endParaRPr lang="pt-BR" dirty="0"/>
          </a:p>
        </p:txBody>
      </p:sp>
    </p:spTree>
    <p:extLst>
      <p:ext uri="{BB962C8B-B14F-4D97-AF65-F5344CB8AC3E}">
        <p14:creationId xmlns:p14="http://schemas.microsoft.com/office/powerpoint/2010/main" val="36798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7A97-9806-4074-8A33-4EFD3C40D1DA}"/>
              </a:ext>
            </a:extLst>
          </p:cNvPr>
          <p:cNvSpPr>
            <a:spLocks noGrp="1"/>
          </p:cNvSpPr>
          <p:nvPr>
            <p:ph type="title"/>
          </p:nvPr>
        </p:nvSpPr>
        <p:spPr/>
        <p:txBody>
          <a:bodyPr/>
          <a:lstStyle/>
          <a:p>
            <a:r>
              <a:rPr lang="pt-BR" dirty="0"/>
              <a:t>Assembly </a:t>
            </a:r>
            <a:r>
              <a:rPr lang="pt-BR" dirty="0" err="1"/>
              <a:t>vs</a:t>
            </a:r>
            <a:r>
              <a:rPr lang="pt-BR" dirty="0"/>
              <a:t> C#</a:t>
            </a:r>
          </a:p>
        </p:txBody>
      </p:sp>
      <p:pic>
        <p:nvPicPr>
          <p:cNvPr id="10" name="Picture 9">
            <a:extLst>
              <a:ext uri="{FF2B5EF4-FFF2-40B4-BE49-F238E27FC236}">
                <a16:creationId xmlns:a16="http://schemas.microsoft.com/office/drawing/2014/main" id="{32525D1F-3420-43EF-9FAA-9E38D1769D47}"/>
              </a:ext>
            </a:extLst>
          </p:cNvPr>
          <p:cNvPicPr>
            <a:picLocks noChangeAspect="1"/>
          </p:cNvPicPr>
          <p:nvPr/>
        </p:nvPicPr>
        <p:blipFill>
          <a:blip r:embed="rId2"/>
          <a:stretch>
            <a:fillRect/>
          </a:stretch>
        </p:blipFill>
        <p:spPr>
          <a:xfrm>
            <a:off x="315602" y="1179025"/>
            <a:ext cx="3960000" cy="3519450"/>
          </a:xfrm>
          <a:prstGeom prst="rect">
            <a:avLst/>
          </a:prstGeom>
        </p:spPr>
      </p:pic>
      <p:pic>
        <p:nvPicPr>
          <p:cNvPr id="12" name="Picture 11">
            <a:extLst>
              <a:ext uri="{FF2B5EF4-FFF2-40B4-BE49-F238E27FC236}">
                <a16:creationId xmlns:a16="http://schemas.microsoft.com/office/drawing/2014/main" id="{7CA16387-18AE-43A5-A0D7-1B087185691A}"/>
              </a:ext>
            </a:extLst>
          </p:cNvPr>
          <p:cNvPicPr>
            <a:picLocks noChangeAspect="1"/>
          </p:cNvPicPr>
          <p:nvPr/>
        </p:nvPicPr>
        <p:blipFill>
          <a:blip r:embed="rId3"/>
          <a:stretch>
            <a:fillRect/>
          </a:stretch>
        </p:blipFill>
        <p:spPr>
          <a:xfrm>
            <a:off x="4572000" y="1179024"/>
            <a:ext cx="4320000" cy="3519449"/>
          </a:xfrm>
          <a:prstGeom prst="rect">
            <a:avLst/>
          </a:prstGeom>
        </p:spPr>
      </p:pic>
    </p:spTree>
    <p:extLst>
      <p:ext uri="{BB962C8B-B14F-4D97-AF65-F5344CB8AC3E}">
        <p14:creationId xmlns:p14="http://schemas.microsoft.com/office/powerpoint/2010/main" val="300275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ACF-61BD-4FF0-B039-30F0B2992EFB}"/>
              </a:ext>
            </a:extLst>
          </p:cNvPr>
          <p:cNvSpPr>
            <a:spLocks noGrp="1"/>
          </p:cNvSpPr>
          <p:nvPr>
            <p:ph type="title"/>
          </p:nvPr>
        </p:nvSpPr>
        <p:spPr/>
        <p:txBody>
          <a:bodyPr/>
          <a:lstStyle/>
          <a:p>
            <a:r>
              <a:rPr lang="pt-BR" dirty="0"/>
              <a:t>COBOL </a:t>
            </a:r>
            <a:r>
              <a:rPr lang="pt-BR" dirty="0" err="1"/>
              <a:t>vs</a:t>
            </a:r>
            <a:r>
              <a:rPr lang="pt-BR" dirty="0"/>
              <a:t> C</a:t>
            </a:r>
          </a:p>
        </p:txBody>
      </p:sp>
      <p:pic>
        <p:nvPicPr>
          <p:cNvPr id="7" name="Picture 6">
            <a:extLst>
              <a:ext uri="{FF2B5EF4-FFF2-40B4-BE49-F238E27FC236}">
                <a16:creationId xmlns:a16="http://schemas.microsoft.com/office/drawing/2014/main" id="{8A06657E-89A3-4863-AB1C-63276E8A3195}"/>
              </a:ext>
            </a:extLst>
          </p:cNvPr>
          <p:cNvPicPr>
            <a:picLocks noChangeAspect="1"/>
          </p:cNvPicPr>
          <p:nvPr/>
        </p:nvPicPr>
        <p:blipFill>
          <a:blip r:embed="rId2"/>
          <a:stretch>
            <a:fillRect/>
          </a:stretch>
        </p:blipFill>
        <p:spPr>
          <a:xfrm>
            <a:off x="479340" y="1131750"/>
            <a:ext cx="3999900" cy="2880000"/>
          </a:xfrm>
          <a:prstGeom prst="rect">
            <a:avLst/>
          </a:prstGeom>
        </p:spPr>
      </p:pic>
      <p:pic>
        <p:nvPicPr>
          <p:cNvPr id="10" name="Picture 9">
            <a:extLst>
              <a:ext uri="{FF2B5EF4-FFF2-40B4-BE49-F238E27FC236}">
                <a16:creationId xmlns:a16="http://schemas.microsoft.com/office/drawing/2014/main" id="{663D7BE6-6DAB-4063-BE18-77F969F03B46}"/>
              </a:ext>
            </a:extLst>
          </p:cNvPr>
          <p:cNvPicPr>
            <a:picLocks/>
          </p:cNvPicPr>
          <p:nvPr/>
        </p:nvPicPr>
        <p:blipFill>
          <a:blip r:embed="rId3"/>
          <a:stretch>
            <a:fillRect/>
          </a:stretch>
        </p:blipFill>
        <p:spPr>
          <a:xfrm>
            <a:off x="5006340" y="1111586"/>
            <a:ext cx="3600000" cy="2920327"/>
          </a:xfrm>
          <a:prstGeom prst="rect">
            <a:avLst/>
          </a:prstGeom>
        </p:spPr>
      </p:pic>
    </p:spTree>
    <p:extLst>
      <p:ext uri="{BB962C8B-B14F-4D97-AF65-F5344CB8AC3E}">
        <p14:creationId xmlns:p14="http://schemas.microsoft.com/office/powerpoint/2010/main" val="201083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Algoritmos e Fluxogramas</a:t>
            </a:r>
            <a:endParaRPr lang="pt-BR" sz="1200" dirty="0">
              <a:solidFill>
                <a:srgbClr val="FFFFFF"/>
              </a:solidFill>
            </a:endParaRPr>
          </a:p>
        </p:txBody>
      </p:sp>
    </p:spTree>
    <p:extLst>
      <p:ext uri="{BB962C8B-B14F-4D97-AF65-F5344CB8AC3E}">
        <p14:creationId xmlns:p14="http://schemas.microsoft.com/office/powerpoint/2010/main" val="236471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37536" y="1010009"/>
            <a:ext cx="4608635" cy="3123482"/>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sz="6000" dirty="0">
                <a:solidFill>
                  <a:srgbClr val="FFFFFF"/>
                </a:solidFill>
                <a:latin typeface="Comfortaa" pitchFamily="2" charset="0"/>
                <a:ea typeface="Montserrat Black"/>
                <a:cs typeface="Montserrat Black"/>
                <a:sym typeface="Montserrat Black"/>
              </a:rPr>
              <a:t>A Lógica e os Fluxos</a:t>
            </a:r>
            <a:endParaRPr sz="6000" dirty="0">
              <a:solidFill>
                <a:srgbClr val="FFFFFF"/>
              </a:solidFill>
              <a:latin typeface="Comfortaa" pitchFamily="2" charset="0"/>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B32-0D3D-4F6B-8BF2-5D30B799DBDA}"/>
              </a:ext>
            </a:extLst>
          </p:cNvPr>
          <p:cNvSpPr>
            <a:spLocks noGrp="1"/>
          </p:cNvSpPr>
          <p:nvPr>
            <p:ph type="ctrTitle"/>
          </p:nvPr>
        </p:nvSpPr>
        <p:spPr/>
        <p:txBody>
          <a:bodyPr/>
          <a:lstStyle/>
          <a:p>
            <a:r>
              <a:rPr lang="pt-BR" dirty="0"/>
              <a:t>C#</a:t>
            </a:r>
          </a:p>
        </p:txBody>
      </p:sp>
    </p:spTree>
    <p:extLst>
      <p:ext uri="{BB962C8B-B14F-4D97-AF65-F5344CB8AC3E}">
        <p14:creationId xmlns:p14="http://schemas.microsoft.com/office/powerpoint/2010/main" val="203007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0AA6-AA27-4D03-B9FC-48F5BF0F27DD}"/>
              </a:ext>
            </a:extLst>
          </p:cNvPr>
          <p:cNvSpPr>
            <a:spLocks noGrp="1"/>
          </p:cNvSpPr>
          <p:nvPr>
            <p:ph type="title"/>
          </p:nvPr>
        </p:nvSpPr>
        <p:spPr/>
        <p:txBody>
          <a:bodyPr/>
          <a:lstStyle/>
          <a:p>
            <a:r>
              <a:rPr lang="pt-BR" dirty="0"/>
              <a:t>Um Pouco de História</a:t>
            </a:r>
          </a:p>
        </p:txBody>
      </p:sp>
      <p:sp>
        <p:nvSpPr>
          <p:cNvPr id="3" name="Text Placeholder 2">
            <a:extLst>
              <a:ext uri="{FF2B5EF4-FFF2-40B4-BE49-F238E27FC236}">
                <a16:creationId xmlns:a16="http://schemas.microsoft.com/office/drawing/2014/main" id="{40378645-9C64-4981-B5E5-B87DD5B15DD9}"/>
              </a:ext>
            </a:extLst>
          </p:cNvPr>
          <p:cNvSpPr>
            <a:spLocks noGrp="1"/>
          </p:cNvSpPr>
          <p:nvPr>
            <p:ph type="body" idx="1"/>
          </p:nvPr>
        </p:nvSpPr>
        <p:spPr/>
        <p:txBody>
          <a:bodyPr/>
          <a:lstStyle/>
          <a:p>
            <a:pPr marL="114300" indent="0">
              <a:buNone/>
            </a:pPr>
            <a:r>
              <a:rPr lang="pt-BR" dirty="0"/>
              <a:t>O C# (C Sharp) é uma linguagem de alto nível, multiparadigma, desenvolvida pela Microsoft como parte da plataforma .NET (Dot NET).</a:t>
            </a:r>
          </a:p>
          <a:p>
            <a:pPr marL="114300" indent="0">
              <a:buNone/>
            </a:pPr>
            <a:endParaRPr lang="pt-BR" dirty="0"/>
          </a:p>
          <a:p>
            <a:pPr marL="114300" indent="0">
              <a:buNone/>
            </a:pPr>
            <a:r>
              <a:rPr lang="pt-BR" dirty="0"/>
              <a:t>O C# tem como principal objetivo de projeto, ser uma linguagem orientada a objetos, de propósito geral, simples e moderna.</a:t>
            </a:r>
          </a:p>
          <a:p>
            <a:pPr marL="114300" indent="0">
              <a:buNone/>
            </a:pPr>
            <a:endParaRPr lang="pt-BR" dirty="0"/>
          </a:p>
          <a:p>
            <a:pPr marL="114300" indent="0">
              <a:buNone/>
            </a:pPr>
            <a:r>
              <a:rPr lang="pt-BR" dirty="0"/>
              <a:t>Com uma sintaxe similar os C/C++, o C# foi planejado para a criação de aplicações multiplataforma locais ou distribuídas.</a:t>
            </a:r>
          </a:p>
        </p:txBody>
      </p:sp>
    </p:spTree>
    <p:extLst>
      <p:ext uri="{BB962C8B-B14F-4D97-AF65-F5344CB8AC3E}">
        <p14:creationId xmlns:p14="http://schemas.microsoft.com/office/powerpoint/2010/main" val="363256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C069-2E85-4E25-B0B2-3DCDE480B227}"/>
              </a:ext>
            </a:extLst>
          </p:cNvPr>
          <p:cNvSpPr>
            <a:spLocks noGrp="1"/>
          </p:cNvSpPr>
          <p:nvPr>
            <p:ph type="title"/>
          </p:nvPr>
        </p:nvSpPr>
        <p:spPr/>
        <p:txBody>
          <a:bodyPr/>
          <a:lstStyle/>
          <a:p>
            <a:r>
              <a:rPr lang="pt-BR" dirty="0">
                <a:solidFill>
                  <a:srgbClr val="FFFFFF"/>
                </a:solidFill>
                <a:latin typeface="Montserrat"/>
                <a:ea typeface="Montserrat"/>
                <a:cs typeface="Montserrat"/>
                <a:sym typeface="Montserrat"/>
              </a:rPr>
              <a:t>A Plataforma </a:t>
            </a:r>
            <a:r>
              <a:rPr lang="en" dirty="0">
                <a:solidFill>
                  <a:srgbClr val="FFFFFF"/>
                </a:solidFill>
                <a:latin typeface="Montserrat"/>
                <a:ea typeface="Montserrat"/>
                <a:cs typeface="Montserrat"/>
                <a:sym typeface="Montserrat"/>
              </a:rPr>
              <a:t>.NET</a:t>
            </a:r>
            <a:endParaRPr lang="pt-BR" dirty="0"/>
          </a:p>
        </p:txBody>
      </p:sp>
      <p:sp>
        <p:nvSpPr>
          <p:cNvPr id="5" name="Text Placeholder 4">
            <a:extLst>
              <a:ext uri="{FF2B5EF4-FFF2-40B4-BE49-F238E27FC236}">
                <a16:creationId xmlns:a16="http://schemas.microsoft.com/office/drawing/2014/main" id="{5524D05A-C000-4E5C-8E2C-FDDA47A3C9EE}"/>
              </a:ext>
            </a:extLst>
          </p:cNvPr>
          <p:cNvSpPr>
            <a:spLocks noGrp="1"/>
          </p:cNvSpPr>
          <p:nvPr>
            <p:ph type="body" idx="1"/>
          </p:nvPr>
        </p:nvSpPr>
        <p:spPr>
          <a:xfrm>
            <a:off x="311699" y="2123450"/>
            <a:ext cx="3960000" cy="2700000"/>
          </a:xfrm>
          <a:solidFill>
            <a:srgbClr val="0070C0"/>
          </a:solidFill>
        </p:spPr>
        <p:txBody>
          <a:bodyPr/>
          <a:lstStyle/>
          <a:p>
            <a:pPr marL="139700" indent="0" algn="ctr">
              <a:buNone/>
            </a:pPr>
            <a:r>
              <a:rPr lang="pt-BR" sz="1800" b="1" dirty="0"/>
              <a:t>.NET Framework</a:t>
            </a:r>
          </a:p>
          <a:p>
            <a:pPr marL="139700" indent="0" algn="ctr">
              <a:buNone/>
            </a:pPr>
            <a:endParaRPr lang="pt-BR" sz="1800" dirty="0"/>
          </a:p>
          <a:p>
            <a:pPr marL="139700" indent="0" algn="ctr">
              <a:buNone/>
            </a:pPr>
            <a:r>
              <a:rPr lang="pt-BR" sz="1800" dirty="0"/>
              <a:t>Aplicações Desktop</a:t>
            </a:r>
          </a:p>
          <a:p>
            <a:pPr marL="139700" indent="0" algn="ctr">
              <a:buNone/>
            </a:pPr>
            <a:r>
              <a:rPr lang="pt-BR" sz="1800" dirty="0"/>
              <a:t>Somente Windows</a:t>
            </a:r>
          </a:p>
          <a:p>
            <a:pPr marL="139700" indent="0" algn="ctr">
              <a:buNone/>
            </a:pPr>
            <a:r>
              <a:rPr lang="pt-BR" sz="1800" dirty="0"/>
              <a:t>Código Estável</a:t>
            </a:r>
          </a:p>
          <a:p>
            <a:pPr marL="139700" indent="0" algn="ctr">
              <a:buNone/>
            </a:pPr>
            <a:r>
              <a:rPr lang="pt-BR" sz="1800" dirty="0"/>
              <a:t>Maior suporte a tecnologias</a:t>
            </a:r>
          </a:p>
          <a:p>
            <a:pPr marL="139700" indent="0" algn="ctr">
              <a:buNone/>
            </a:pPr>
            <a:r>
              <a:rPr lang="pt-BR" sz="1800" dirty="0"/>
              <a:t>Código Proprietário</a:t>
            </a:r>
          </a:p>
          <a:p>
            <a:pPr marL="139700" indent="0" algn="ctr">
              <a:buNone/>
            </a:pPr>
            <a:endParaRPr lang="pt-BR" sz="1800" dirty="0"/>
          </a:p>
          <a:p>
            <a:pPr marL="139700" indent="0" algn="ctr">
              <a:buNone/>
            </a:pPr>
            <a:endParaRPr lang="pt-BR" sz="1800" dirty="0"/>
          </a:p>
        </p:txBody>
      </p:sp>
      <p:sp>
        <p:nvSpPr>
          <p:cNvPr id="6" name="Text Placeholder 5">
            <a:extLst>
              <a:ext uri="{FF2B5EF4-FFF2-40B4-BE49-F238E27FC236}">
                <a16:creationId xmlns:a16="http://schemas.microsoft.com/office/drawing/2014/main" id="{C51FC3C5-AD8F-4890-97F2-8BD4861ECAF3}"/>
              </a:ext>
            </a:extLst>
          </p:cNvPr>
          <p:cNvSpPr>
            <a:spLocks noGrp="1"/>
          </p:cNvSpPr>
          <p:nvPr>
            <p:ph type="body" idx="2"/>
          </p:nvPr>
        </p:nvSpPr>
        <p:spPr>
          <a:xfrm>
            <a:off x="4928818" y="2123450"/>
            <a:ext cx="3960000" cy="2700000"/>
          </a:xfrm>
          <a:solidFill>
            <a:schemeClr val="accent3"/>
          </a:solidFill>
        </p:spPr>
        <p:txBody>
          <a:bodyPr/>
          <a:lstStyle/>
          <a:p>
            <a:pPr marL="139700" indent="0" algn="ctr">
              <a:buNone/>
            </a:pPr>
            <a:r>
              <a:rPr lang="pt-BR" sz="1800" b="1" dirty="0"/>
              <a:t>.NET Core</a:t>
            </a:r>
          </a:p>
          <a:p>
            <a:pPr marL="139700" indent="0" algn="ctr">
              <a:buNone/>
            </a:pPr>
            <a:endParaRPr lang="pt-BR" sz="1800" dirty="0"/>
          </a:p>
          <a:p>
            <a:pPr marL="139700" indent="0" algn="ctr">
              <a:buNone/>
            </a:pPr>
            <a:r>
              <a:rPr lang="pt-BR" sz="1800" dirty="0"/>
              <a:t>Aplicações Console</a:t>
            </a:r>
          </a:p>
          <a:p>
            <a:pPr marL="139700" indent="0" algn="ctr">
              <a:buNone/>
            </a:pPr>
            <a:r>
              <a:rPr lang="pt-BR" sz="1800" dirty="0"/>
              <a:t>Multiplataforma</a:t>
            </a:r>
          </a:p>
          <a:p>
            <a:pPr marL="139700" indent="0" algn="ctr">
              <a:buNone/>
            </a:pPr>
            <a:r>
              <a:rPr lang="pt-BR" sz="1800" dirty="0"/>
              <a:t>Em desenvolvimento</a:t>
            </a:r>
          </a:p>
          <a:p>
            <a:pPr marL="139700" indent="0" algn="ctr">
              <a:buNone/>
            </a:pPr>
            <a:r>
              <a:rPr lang="pt-BR" sz="1800" dirty="0"/>
              <a:t>Suporte parcial as tecnologias</a:t>
            </a:r>
          </a:p>
          <a:p>
            <a:pPr marL="139700" indent="0" algn="ctr">
              <a:buNone/>
            </a:pPr>
            <a:r>
              <a:rPr lang="pt-BR" sz="1800" dirty="0"/>
              <a:t>Open </a:t>
            </a:r>
            <a:r>
              <a:rPr lang="pt-BR" sz="1800" dirty="0" err="1"/>
              <a:t>Source</a:t>
            </a:r>
            <a:endParaRPr lang="pt-BR" sz="1800" dirty="0"/>
          </a:p>
          <a:p>
            <a:pPr marL="139700" indent="0" algn="ctr">
              <a:buNone/>
            </a:pPr>
            <a:endParaRPr lang="pt-BR" sz="1800" dirty="0"/>
          </a:p>
        </p:txBody>
      </p:sp>
      <p:sp>
        <p:nvSpPr>
          <p:cNvPr id="7" name="Rectangle 6">
            <a:extLst>
              <a:ext uri="{FF2B5EF4-FFF2-40B4-BE49-F238E27FC236}">
                <a16:creationId xmlns:a16="http://schemas.microsoft.com/office/drawing/2014/main" id="{FB9AAD67-D8F6-40E2-9A75-A011CF6FB506}"/>
              </a:ext>
            </a:extLst>
          </p:cNvPr>
          <p:cNvSpPr/>
          <p:nvPr/>
        </p:nvSpPr>
        <p:spPr>
          <a:xfrm>
            <a:off x="311699" y="1017725"/>
            <a:ext cx="8577119" cy="738664"/>
          </a:xfrm>
          <a:prstGeom prst="rect">
            <a:avLst/>
          </a:prstGeom>
        </p:spPr>
        <p:txBody>
          <a:bodyPr wrap="square">
            <a:spAutoFit/>
          </a:bodyPr>
          <a:lstStyle/>
          <a:p>
            <a:r>
              <a:rPr lang="pt-BR" dirty="0">
                <a:solidFill>
                  <a:schemeClr val="bg1"/>
                </a:solidFill>
                <a:latin typeface="+mn-lt"/>
              </a:rPr>
              <a:t>.NET é uma plataforma de desenvolvimento de aplicações, gratuita e open-</a:t>
            </a:r>
            <a:r>
              <a:rPr lang="pt-BR" dirty="0" err="1">
                <a:solidFill>
                  <a:schemeClr val="bg1"/>
                </a:solidFill>
                <a:latin typeface="+mn-lt"/>
              </a:rPr>
              <a:t>source</a:t>
            </a:r>
            <a:r>
              <a:rPr lang="pt-BR" dirty="0">
                <a:solidFill>
                  <a:schemeClr val="bg1"/>
                </a:solidFill>
                <a:latin typeface="+mn-lt"/>
              </a:rPr>
              <a:t> que permite o uso de diversas linguagens, editores e bibliotecas para o desenvolvimento para web, mobile, desktop, jogos e IOT.</a:t>
            </a:r>
          </a:p>
        </p:txBody>
      </p:sp>
      <p:grpSp>
        <p:nvGrpSpPr>
          <p:cNvPr id="11" name="Group 10">
            <a:extLst>
              <a:ext uri="{FF2B5EF4-FFF2-40B4-BE49-F238E27FC236}">
                <a16:creationId xmlns:a16="http://schemas.microsoft.com/office/drawing/2014/main" id="{ACCCED2C-1A2A-412E-A181-CEABA2BE84C8}"/>
              </a:ext>
            </a:extLst>
          </p:cNvPr>
          <p:cNvGrpSpPr/>
          <p:nvPr/>
        </p:nvGrpSpPr>
        <p:grpSpPr>
          <a:xfrm>
            <a:off x="3921150" y="2669125"/>
            <a:ext cx="1301700" cy="1301700"/>
            <a:chOff x="3921150" y="2669125"/>
            <a:chExt cx="1301700" cy="1301700"/>
          </a:xfrm>
        </p:grpSpPr>
        <p:sp>
          <p:nvSpPr>
            <p:cNvPr id="9" name="Google Shape;134;p23">
              <a:extLst>
                <a:ext uri="{FF2B5EF4-FFF2-40B4-BE49-F238E27FC236}">
                  <a16:creationId xmlns:a16="http://schemas.microsoft.com/office/drawing/2014/main" id="{C3DFA803-7C26-4885-AF50-B426AA8AE9DA}"/>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p23">
              <a:extLst>
                <a:ext uri="{FF2B5EF4-FFF2-40B4-BE49-F238E27FC236}">
                  <a16:creationId xmlns:a16="http://schemas.microsoft.com/office/drawing/2014/main" id="{D302D3C4-D246-4223-8F7F-511807305149}"/>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49385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625-97F3-4AF6-92F4-8FFEBBF519B3}"/>
              </a:ext>
            </a:extLst>
          </p:cNvPr>
          <p:cNvSpPr>
            <a:spLocks noGrp="1"/>
          </p:cNvSpPr>
          <p:nvPr>
            <p:ph type="title"/>
          </p:nvPr>
        </p:nvSpPr>
        <p:spPr/>
        <p:txBody>
          <a:bodyPr/>
          <a:lstStyle/>
          <a:p>
            <a:r>
              <a:rPr lang="pt-BR" dirty="0"/>
              <a:t>Visual Studio</a:t>
            </a:r>
          </a:p>
        </p:txBody>
      </p:sp>
      <p:sp>
        <p:nvSpPr>
          <p:cNvPr id="3" name="Text Placeholder 2">
            <a:extLst>
              <a:ext uri="{FF2B5EF4-FFF2-40B4-BE49-F238E27FC236}">
                <a16:creationId xmlns:a16="http://schemas.microsoft.com/office/drawing/2014/main" id="{92F29742-BB86-481E-B36B-DD174E0493FD}"/>
              </a:ext>
            </a:extLst>
          </p:cNvPr>
          <p:cNvSpPr>
            <a:spLocks noGrp="1"/>
          </p:cNvSpPr>
          <p:nvPr>
            <p:ph type="body" idx="1"/>
          </p:nvPr>
        </p:nvSpPr>
        <p:spPr>
          <a:xfrm>
            <a:off x="311700" y="1028901"/>
            <a:ext cx="3999900" cy="3680750"/>
          </a:xfrm>
          <a:solidFill>
            <a:schemeClr val="accent6">
              <a:lumMod val="75000"/>
            </a:schemeClr>
          </a:solidFill>
        </p:spPr>
        <p:txBody>
          <a:bodyPr rIns="432000"/>
          <a:lstStyle/>
          <a:p>
            <a:pPr marL="139700" indent="0">
              <a:buNone/>
            </a:pPr>
            <a:r>
              <a:rPr lang="pt-BR" sz="1600" b="1" dirty="0"/>
              <a:t>Microsoft Visual Studio 2019</a:t>
            </a:r>
          </a:p>
          <a:p>
            <a:pPr marL="139700" indent="0">
              <a:buNone/>
            </a:pPr>
            <a:endParaRPr lang="pt-BR" sz="1600" dirty="0"/>
          </a:p>
          <a:p>
            <a:pPr marL="139700" indent="0">
              <a:buNone/>
            </a:pPr>
            <a:r>
              <a:rPr lang="pt-BR" dirty="0"/>
              <a:t>Ambiente de desenvolvimento integrado (IDE) dedicado ao .NET Framework, com suporte a diversas linguagens de programação como o Visual Basic (VB), C, C++, C# (C Sharp) e F# (F Sharp), permitindo o desenvolvimento de uma grande variedade de aplicações como websites, aplicativos web, serviços web e aplicativos móveis.</a:t>
            </a:r>
          </a:p>
          <a:p>
            <a:pPr marL="139700" indent="0">
              <a:buNone/>
            </a:pPr>
            <a:endParaRPr lang="pt-BR" sz="1600" dirty="0"/>
          </a:p>
        </p:txBody>
      </p:sp>
      <p:sp>
        <p:nvSpPr>
          <p:cNvPr id="4" name="Text Placeholder 3">
            <a:extLst>
              <a:ext uri="{FF2B5EF4-FFF2-40B4-BE49-F238E27FC236}">
                <a16:creationId xmlns:a16="http://schemas.microsoft.com/office/drawing/2014/main" id="{7B1B178D-6521-4384-BE28-E3BB09F2579F}"/>
              </a:ext>
            </a:extLst>
          </p:cNvPr>
          <p:cNvSpPr>
            <a:spLocks noGrp="1"/>
          </p:cNvSpPr>
          <p:nvPr>
            <p:ph type="body" idx="2"/>
          </p:nvPr>
        </p:nvSpPr>
        <p:spPr>
          <a:xfrm>
            <a:off x="4832400" y="1028901"/>
            <a:ext cx="3999900" cy="3680750"/>
          </a:xfrm>
          <a:solidFill>
            <a:schemeClr val="accent3">
              <a:lumMod val="60000"/>
              <a:lumOff val="40000"/>
            </a:schemeClr>
          </a:solidFill>
        </p:spPr>
        <p:txBody>
          <a:bodyPr lIns="360000"/>
          <a:lstStyle/>
          <a:p>
            <a:pPr marL="139700" indent="0">
              <a:buNone/>
            </a:pPr>
            <a:r>
              <a:rPr lang="pt-BR" sz="1600" b="1" dirty="0"/>
              <a:t>Microsoft Visual Studio </a:t>
            </a:r>
            <a:r>
              <a:rPr lang="pt-BR" sz="1600" b="1" dirty="0" err="1"/>
              <a:t>Code</a:t>
            </a:r>
            <a:endParaRPr lang="pt-BR" sz="1600" b="1" dirty="0"/>
          </a:p>
          <a:p>
            <a:pPr marL="139700" indent="0">
              <a:buNone/>
            </a:pPr>
            <a:endParaRPr lang="pt-BR" sz="1600" dirty="0"/>
          </a:p>
          <a:p>
            <a:pPr marL="139700" indent="0">
              <a:buNone/>
            </a:pPr>
            <a:r>
              <a:rPr lang="pt-BR" dirty="0"/>
              <a:t>Editor de código fonte leve mas poderoso, multiplataforma e com suporte a diversas linguagens de programação como </a:t>
            </a:r>
            <a:r>
              <a:rPr lang="pt-BR" dirty="0" err="1"/>
              <a:t>JavaScript</a:t>
            </a:r>
            <a:r>
              <a:rPr lang="pt-BR" dirty="0"/>
              <a:t>, </a:t>
            </a:r>
            <a:r>
              <a:rPr lang="pt-BR" dirty="0" err="1"/>
              <a:t>TypeScript</a:t>
            </a:r>
            <a:r>
              <a:rPr lang="pt-BR" dirty="0"/>
              <a:t>, Node.JS, </a:t>
            </a:r>
            <a:r>
              <a:rPr lang="en-US" dirty="0"/>
              <a:t>C++, C#, Java, Python, PHP, Go, </a:t>
            </a:r>
            <a:r>
              <a:rPr lang="en-US" dirty="0" err="1"/>
              <a:t>etc</a:t>
            </a:r>
            <a:r>
              <a:rPr lang="en-US" dirty="0"/>
              <a:t>…</a:t>
            </a:r>
            <a:endParaRPr lang="pt-BR" dirty="0"/>
          </a:p>
        </p:txBody>
      </p:sp>
      <p:grpSp>
        <p:nvGrpSpPr>
          <p:cNvPr id="7" name="Group 6">
            <a:extLst>
              <a:ext uri="{FF2B5EF4-FFF2-40B4-BE49-F238E27FC236}">
                <a16:creationId xmlns:a16="http://schemas.microsoft.com/office/drawing/2014/main" id="{6919AB33-376D-49A1-B3BD-220317D11072}"/>
              </a:ext>
            </a:extLst>
          </p:cNvPr>
          <p:cNvGrpSpPr/>
          <p:nvPr/>
        </p:nvGrpSpPr>
        <p:grpSpPr>
          <a:xfrm>
            <a:off x="3921150" y="2218426"/>
            <a:ext cx="1301700" cy="1301700"/>
            <a:chOff x="3921150" y="2669125"/>
            <a:chExt cx="1301700" cy="1301700"/>
          </a:xfrm>
        </p:grpSpPr>
        <p:sp>
          <p:nvSpPr>
            <p:cNvPr id="8" name="Google Shape;134;p23">
              <a:extLst>
                <a:ext uri="{FF2B5EF4-FFF2-40B4-BE49-F238E27FC236}">
                  <a16:creationId xmlns:a16="http://schemas.microsoft.com/office/drawing/2014/main" id="{F28F6026-0098-4359-90F9-4BCEEE5E9CCB}"/>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p23">
              <a:extLst>
                <a:ext uri="{FF2B5EF4-FFF2-40B4-BE49-F238E27FC236}">
                  <a16:creationId xmlns:a16="http://schemas.microsoft.com/office/drawing/2014/main" id="{316D662F-04EA-4531-9662-E547974CB726}"/>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2562894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3CD454-716E-4CAB-810E-57D5B22430E2}"/>
              </a:ext>
            </a:extLst>
          </p:cNvPr>
          <p:cNvSpPr>
            <a:spLocks noGrp="1"/>
          </p:cNvSpPr>
          <p:nvPr>
            <p:ph type="ctrTitle"/>
          </p:nvPr>
        </p:nvSpPr>
        <p:spPr/>
        <p:txBody>
          <a:bodyPr/>
          <a:lstStyle/>
          <a:p>
            <a:r>
              <a:rPr lang="pt-BR" dirty="0" err="1"/>
              <a:t>Hello</a:t>
            </a:r>
            <a:r>
              <a:rPr lang="pt-BR" dirty="0"/>
              <a:t> World!</a:t>
            </a:r>
          </a:p>
        </p:txBody>
      </p:sp>
    </p:spTree>
    <p:extLst>
      <p:ext uri="{BB962C8B-B14F-4D97-AF65-F5344CB8AC3E}">
        <p14:creationId xmlns:p14="http://schemas.microsoft.com/office/powerpoint/2010/main" val="130148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23FD-DB43-4C8F-BF51-9CBCF35DD898}"/>
              </a:ext>
            </a:extLst>
          </p:cNvPr>
          <p:cNvSpPr>
            <a:spLocks noGrp="1"/>
          </p:cNvSpPr>
          <p:nvPr>
            <p:ph type="title"/>
          </p:nvPr>
        </p:nvSpPr>
        <p:spPr/>
        <p:txBody>
          <a:bodyPr/>
          <a:lstStyle/>
          <a:p>
            <a:r>
              <a:rPr lang="pt-BR" dirty="0"/>
              <a:t>E Antes Havia o </a:t>
            </a:r>
            <a:r>
              <a:rPr lang="pt-BR" dirty="0" err="1"/>
              <a:t>Void</a:t>
            </a:r>
            <a:r>
              <a:rPr lang="pt-BR" dirty="0"/>
              <a:t> !</a:t>
            </a:r>
          </a:p>
        </p:txBody>
      </p:sp>
      <p:pic>
        <p:nvPicPr>
          <p:cNvPr id="4" name="Picture 3">
            <a:extLst>
              <a:ext uri="{FF2B5EF4-FFF2-40B4-BE49-F238E27FC236}">
                <a16:creationId xmlns:a16="http://schemas.microsoft.com/office/drawing/2014/main" id="{A1E16278-EDB4-4EBC-9014-C84F33D9A855}"/>
              </a:ext>
            </a:extLst>
          </p:cNvPr>
          <p:cNvPicPr>
            <a:picLocks noChangeAspect="1"/>
          </p:cNvPicPr>
          <p:nvPr/>
        </p:nvPicPr>
        <p:blipFill>
          <a:blip r:embed="rId2"/>
          <a:stretch>
            <a:fillRect/>
          </a:stretch>
        </p:blipFill>
        <p:spPr>
          <a:xfrm>
            <a:off x="311700" y="1078975"/>
            <a:ext cx="5257800" cy="3619500"/>
          </a:xfrm>
          <a:prstGeom prst="rect">
            <a:avLst/>
          </a:prstGeom>
        </p:spPr>
      </p:pic>
      <p:sp>
        <p:nvSpPr>
          <p:cNvPr id="5" name="TextBox 4">
            <a:extLst>
              <a:ext uri="{FF2B5EF4-FFF2-40B4-BE49-F238E27FC236}">
                <a16:creationId xmlns:a16="http://schemas.microsoft.com/office/drawing/2014/main" id="{EAFD5E4A-1DCC-4249-89E9-F6CAD8E54AA2}"/>
              </a:ext>
            </a:extLst>
          </p:cNvPr>
          <p:cNvSpPr txBox="1"/>
          <p:nvPr/>
        </p:nvSpPr>
        <p:spPr>
          <a:xfrm>
            <a:off x="5733143" y="1602254"/>
            <a:ext cx="3099157" cy="1938992"/>
          </a:xfrm>
          <a:prstGeom prst="rect">
            <a:avLst/>
          </a:prstGeom>
          <a:noFill/>
        </p:spPr>
        <p:txBody>
          <a:bodyPr wrap="square" rtlCol="0">
            <a:spAutoFit/>
          </a:bodyPr>
          <a:lstStyle/>
          <a:p>
            <a:r>
              <a:rPr lang="pt-BR" sz="2000" dirty="0">
                <a:solidFill>
                  <a:schemeClr val="bg1"/>
                </a:solidFill>
                <a:latin typeface="+mn-lt"/>
              </a:rPr>
              <a:t>Para essa primeira etapa do nosso curso vamos utilizar o Visual Studio </a:t>
            </a:r>
            <a:r>
              <a:rPr lang="pt-BR" sz="2000" dirty="0" err="1">
                <a:solidFill>
                  <a:schemeClr val="bg1"/>
                </a:solidFill>
                <a:latin typeface="+mn-lt"/>
              </a:rPr>
              <a:t>Code</a:t>
            </a:r>
            <a:r>
              <a:rPr lang="pt-BR" sz="2000" dirty="0">
                <a:solidFill>
                  <a:schemeClr val="bg1"/>
                </a:solidFill>
                <a:latin typeface="+mn-lt"/>
              </a:rPr>
              <a:t> para criar e manipular os nossos programas.</a:t>
            </a:r>
          </a:p>
        </p:txBody>
      </p:sp>
    </p:spTree>
    <p:extLst>
      <p:ext uri="{BB962C8B-B14F-4D97-AF65-F5344CB8AC3E}">
        <p14:creationId xmlns:p14="http://schemas.microsoft.com/office/powerpoint/2010/main" val="43021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0665-3BD8-4DC5-940E-93D2A792702A}"/>
              </a:ext>
            </a:extLst>
          </p:cNvPr>
          <p:cNvSpPr>
            <a:spLocks noGrp="1"/>
          </p:cNvSpPr>
          <p:nvPr>
            <p:ph type="title"/>
          </p:nvPr>
        </p:nvSpPr>
        <p:spPr/>
        <p:txBody>
          <a:bodyPr/>
          <a:lstStyle/>
          <a:p>
            <a:r>
              <a:rPr lang="pt-BR" dirty="0"/>
              <a:t>Fiat Lux!</a:t>
            </a:r>
          </a:p>
        </p:txBody>
      </p:sp>
      <p:sp>
        <p:nvSpPr>
          <p:cNvPr id="3" name="Text Placeholder 2">
            <a:extLst>
              <a:ext uri="{FF2B5EF4-FFF2-40B4-BE49-F238E27FC236}">
                <a16:creationId xmlns:a16="http://schemas.microsoft.com/office/drawing/2014/main" id="{8C103477-9C4D-4A28-9D96-056FE599BC4D}"/>
              </a:ext>
            </a:extLst>
          </p:cNvPr>
          <p:cNvSpPr>
            <a:spLocks noGrp="1"/>
          </p:cNvSpPr>
          <p:nvPr>
            <p:ph type="body" idx="1"/>
          </p:nvPr>
        </p:nvSpPr>
        <p:spPr>
          <a:xfrm>
            <a:off x="311700" y="1757915"/>
            <a:ext cx="3999900" cy="2810959"/>
          </a:xfrm>
        </p:spPr>
        <p:txBody>
          <a:bodyPr/>
          <a:lstStyle/>
          <a:p>
            <a:pPr marL="139700" indent="0">
              <a:buClr>
                <a:schemeClr val="bg1"/>
              </a:buClr>
              <a:buNone/>
            </a:pPr>
            <a:r>
              <a:rPr lang="pt-BR" dirty="0"/>
              <a:t>Abrir o VS </a:t>
            </a:r>
            <a:r>
              <a:rPr lang="pt-BR" dirty="0" err="1"/>
              <a:t>Code</a:t>
            </a:r>
            <a:r>
              <a:rPr lang="pt-BR" dirty="0"/>
              <a:t> e selecionar o diretório de projetos.</a:t>
            </a:r>
          </a:p>
          <a:p>
            <a:pPr marL="482600" indent="-342900">
              <a:buClr>
                <a:schemeClr val="bg1"/>
              </a:buClr>
              <a:buFont typeface="+mj-lt"/>
              <a:buAutoNum type="arabicPeriod"/>
            </a:pPr>
            <a:r>
              <a:rPr lang="pt-BR" dirty="0"/>
              <a:t>Clique em File &gt; Open Folder.</a:t>
            </a:r>
          </a:p>
          <a:p>
            <a:pPr marL="482600" indent="-342900">
              <a:buClr>
                <a:schemeClr val="bg1"/>
              </a:buClr>
              <a:buFont typeface="+mj-lt"/>
              <a:buAutoNum type="arabicPeriod"/>
            </a:pPr>
            <a:r>
              <a:rPr lang="pt-BR" dirty="0"/>
              <a:t>Selecione a pasta desejada.</a:t>
            </a:r>
          </a:p>
          <a:p>
            <a:pPr marL="482600" indent="-342900">
              <a:buClr>
                <a:schemeClr val="bg1"/>
              </a:buClr>
              <a:buFont typeface="+mj-lt"/>
              <a:buAutoNum type="arabicPeriod"/>
            </a:pPr>
            <a:r>
              <a:rPr lang="pt-BR" dirty="0"/>
              <a:t>Clique em </a:t>
            </a:r>
            <a:r>
              <a:rPr lang="pt-BR" dirty="0" err="1"/>
              <a:t>Select</a:t>
            </a:r>
            <a:r>
              <a:rPr lang="pt-BR" dirty="0"/>
              <a:t> Folder.</a:t>
            </a:r>
          </a:p>
          <a:p>
            <a:pPr marL="139700" indent="0">
              <a:buNone/>
            </a:pPr>
            <a:endParaRPr lang="pt-BR" dirty="0"/>
          </a:p>
          <a:p>
            <a:pPr marL="139700" indent="0">
              <a:buNone/>
            </a:pPr>
            <a:r>
              <a:rPr lang="pt-BR" dirty="0"/>
              <a:t>Criar uma nova aplicação console.</a:t>
            </a:r>
          </a:p>
          <a:p>
            <a:pPr marL="482600" indent="-342900">
              <a:buClr>
                <a:schemeClr val="bg1"/>
              </a:buClr>
              <a:buFont typeface="+mj-lt"/>
              <a:buAutoNum type="arabicPeriod"/>
            </a:pPr>
            <a:r>
              <a:rPr lang="pt-BR" dirty="0"/>
              <a:t>Clique em </a:t>
            </a:r>
            <a:r>
              <a:rPr lang="pt-BR" dirty="0" err="1"/>
              <a:t>View</a:t>
            </a:r>
            <a:r>
              <a:rPr lang="pt-BR" dirty="0"/>
              <a:t> &gt; Terminal</a:t>
            </a:r>
          </a:p>
          <a:p>
            <a:pPr marL="482600" indent="-342900">
              <a:buClr>
                <a:schemeClr val="bg1"/>
              </a:buClr>
              <a:buFont typeface="+mj-lt"/>
              <a:buAutoNum type="arabicPeriod"/>
            </a:pPr>
            <a:r>
              <a:rPr lang="pt-BR" dirty="0"/>
              <a:t>Selecione o </a:t>
            </a:r>
            <a:r>
              <a:rPr lang="pt-BR" dirty="0" err="1"/>
              <a:t>prompt</a:t>
            </a:r>
            <a:r>
              <a:rPr lang="pt-BR" dirty="0"/>
              <a:t> e digite</a:t>
            </a:r>
          </a:p>
          <a:p>
            <a:pPr marL="482600" indent="-342900">
              <a:buClr>
                <a:schemeClr val="bg1"/>
              </a:buClr>
              <a:buFont typeface="+mj-lt"/>
              <a:buAutoNum type="arabicPeriod"/>
            </a:pPr>
            <a:r>
              <a:rPr lang="en-US" dirty="0"/>
              <a:t>dotnet new console -o HelloWorld</a:t>
            </a:r>
          </a:p>
          <a:p>
            <a:endParaRPr lang="pt-BR" dirty="0"/>
          </a:p>
        </p:txBody>
      </p:sp>
      <p:sp>
        <p:nvSpPr>
          <p:cNvPr id="5" name="Rectangle 4">
            <a:extLst>
              <a:ext uri="{FF2B5EF4-FFF2-40B4-BE49-F238E27FC236}">
                <a16:creationId xmlns:a16="http://schemas.microsoft.com/office/drawing/2014/main" id="{18CF57CB-49F2-4252-9BC1-6D7F59E97ED0}"/>
              </a:ext>
            </a:extLst>
          </p:cNvPr>
          <p:cNvSpPr/>
          <p:nvPr/>
        </p:nvSpPr>
        <p:spPr>
          <a:xfrm>
            <a:off x="311699" y="1017725"/>
            <a:ext cx="8520599" cy="584775"/>
          </a:xfrm>
          <a:prstGeom prst="rect">
            <a:avLst/>
          </a:prstGeom>
        </p:spPr>
        <p:txBody>
          <a:bodyPr wrap="square">
            <a:spAutoFit/>
          </a:bodyPr>
          <a:lstStyle/>
          <a:p>
            <a:r>
              <a:rPr lang="pt-BR" sz="1600" dirty="0">
                <a:solidFill>
                  <a:schemeClr val="bg1"/>
                </a:solidFill>
                <a:latin typeface="+mn-lt"/>
              </a:rPr>
              <a:t>Antes de começarmos com o C# vamos aprender como se cria uma nova aplicação com o VS </a:t>
            </a:r>
            <a:r>
              <a:rPr lang="pt-BR" sz="1600" dirty="0" err="1">
                <a:solidFill>
                  <a:schemeClr val="bg1"/>
                </a:solidFill>
                <a:latin typeface="+mn-lt"/>
              </a:rPr>
              <a:t>Code</a:t>
            </a:r>
            <a:r>
              <a:rPr lang="pt-BR" sz="1600" dirty="0">
                <a:solidFill>
                  <a:schemeClr val="bg1"/>
                </a:solidFill>
                <a:latin typeface="+mn-lt"/>
              </a:rPr>
              <a:t>.</a:t>
            </a:r>
          </a:p>
        </p:txBody>
      </p:sp>
      <p:pic>
        <p:nvPicPr>
          <p:cNvPr id="7" name="Picture 6">
            <a:extLst>
              <a:ext uri="{FF2B5EF4-FFF2-40B4-BE49-F238E27FC236}">
                <a16:creationId xmlns:a16="http://schemas.microsoft.com/office/drawing/2014/main" id="{99922FDE-B74C-4822-947C-0CE1AA0BBD0A}"/>
              </a:ext>
            </a:extLst>
          </p:cNvPr>
          <p:cNvPicPr>
            <a:picLocks noChangeAspect="1"/>
          </p:cNvPicPr>
          <p:nvPr/>
        </p:nvPicPr>
        <p:blipFill>
          <a:blip r:embed="rId2"/>
          <a:stretch>
            <a:fillRect/>
          </a:stretch>
        </p:blipFill>
        <p:spPr>
          <a:xfrm>
            <a:off x="4571998" y="1903058"/>
            <a:ext cx="4429125" cy="1728788"/>
          </a:xfrm>
          <a:prstGeom prst="rect">
            <a:avLst/>
          </a:prstGeom>
        </p:spPr>
      </p:pic>
    </p:spTree>
    <p:extLst>
      <p:ext uri="{BB962C8B-B14F-4D97-AF65-F5344CB8AC3E}">
        <p14:creationId xmlns:p14="http://schemas.microsoft.com/office/powerpoint/2010/main" val="283421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8AF-225B-4AA3-8B72-092F9FAA94F4}"/>
              </a:ext>
            </a:extLst>
          </p:cNvPr>
          <p:cNvSpPr>
            <a:spLocks noGrp="1"/>
          </p:cNvSpPr>
          <p:nvPr>
            <p:ph type="title"/>
          </p:nvPr>
        </p:nvSpPr>
        <p:spPr/>
        <p:txBody>
          <a:bodyPr/>
          <a:lstStyle/>
          <a:p>
            <a:r>
              <a:rPr lang="pt-BR" dirty="0"/>
              <a:t>E Criou-se o </a:t>
            </a:r>
            <a:r>
              <a:rPr lang="pt-BR" dirty="0" err="1"/>
              <a:t>Main</a:t>
            </a:r>
            <a:r>
              <a:rPr lang="pt-BR" dirty="0"/>
              <a:t>(</a:t>
            </a:r>
            <a:r>
              <a:rPr lang="pt-BR" dirty="0" err="1"/>
              <a:t>string</a:t>
            </a:r>
            <a:r>
              <a:rPr lang="pt-BR" dirty="0"/>
              <a:t>[] </a:t>
            </a:r>
            <a:r>
              <a:rPr lang="pt-BR" dirty="0" err="1"/>
              <a:t>args</a:t>
            </a:r>
            <a:r>
              <a:rPr lang="pt-BR" dirty="0"/>
              <a:t>) ...</a:t>
            </a:r>
          </a:p>
        </p:txBody>
      </p:sp>
      <p:pic>
        <p:nvPicPr>
          <p:cNvPr id="5" name="Picture 4">
            <a:extLst>
              <a:ext uri="{FF2B5EF4-FFF2-40B4-BE49-F238E27FC236}">
                <a16:creationId xmlns:a16="http://schemas.microsoft.com/office/drawing/2014/main" id="{ED85BE33-B950-4136-98D0-1DEA7CE4617F}"/>
              </a:ext>
            </a:extLst>
          </p:cNvPr>
          <p:cNvPicPr>
            <a:picLocks noChangeAspect="1"/>
          </p:cNvPicPr>
          <p:nvPr/>
        </p:nvPicPr>
        <p:blipFill>
          <a:blip r:embed="rId2"/>
          <a:stretch>
            <a:fillRect/>
          </a:stretch>
        </p:blipFill>
        <p:spPr>
          <a:xfrm>
            <a:off x="3574500" y="1078975"/>
            <a:ext cx="5257800" cy="3619500"/>
          </a:xfrm>
          <a:prstGeom prst="rect">
            <a:avLst/>
          </a:prstGeom>
        </p:spPr>
      </p:pic>
      <p:sp>
        <p:nvSpPr>
          <p:cNvPr id="6" name="TextBox 5">
            <a:extLst>
              <a:ext uri="{FF2B5EF4-FFF2-40B4-BE49-F238E27FC236}">
                <a16:creationId xmlns:a16="http://schemas.microsoft.com/office/drawing/2014/main" id="{C422444E-91DA-4D1E-88C4-0A878C4B739E}"/>
              </a:ext>
            </a:extLst>
          </p:cNvPr>
          <p:cNvSpPr txBox="1"/>
          <p:nvPr/>
        </p:nvSpPr>
        <p:spPr>
          <a:xfrm>
            <a:off x="311700" y="1919229"/>
            <a:ext cx="3099157" cy="1938992"/>
          </a:xfrm>
          <a:prstGeom prst="rect">
            <a:avLst/>
          </a:prstGeom>
          <a:noFill/>
        </p:spPr>
        <p:txBody>
          <a:bodyPr wrap="square" rtlCol="0">
            <a:spAutoFit/>
          </a:bodyPr>
          <a:lstStyle/>
          <a:p>
            <a:r>
              <a:rPr lang="pt-BR" sz="2000" dirty="0">
                <a:solidFill>
                  <a:schemeClr val="bg1"/>
                </a:solidFill>
                <a:latin typeface="+mn-lt"/>
              </a:rPr>
              <a:t>Ao fim do processo, teremos um projeto criado para a nossa aplicação. Usaremos esse espaço para criar o nosso código.</a:t>
            </a:r>
          </a:p>
        </p:txBody>
      </p:sp>
    </p:spTree>
    <p:extLst>
      <p:ext uri="{BB962C8B-B14F-4D97-AF65-F5344CB8AC3E}">
        <p14:creationId xmlns:p14="http://schemas.microsoft.com/office/powerpoint/2010/main" val="2409049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884C-8FA4-4BE1-866E-0D7F521A5B10}"/>
              </a:ext>
            </a:extLst>
          </p:cNvPr>
          <p:cNvSpPr>
            <a:spLocks noGrp="1"/>
          </p:cNvSpPr>
          <p:nvPr>
            <p:ph type="title"/>
          </p:nvPr>
        </p:nvSpPr>
        <p:spPr/>
        <p:txBody>
          <a:bodyPr/>
          <a:lstStyle/>
          <a:p>
            <a:r>
              <a:rPr lang="pt-BR" dirty="0"/>
              <a:t>A Estrutura Básica de um Código C#</a:t>
            </a:r>
          </a:p>
        </p:txBody>
      </p:sp>
      <p:sp>
        <p:nvSpPr>
          <p:cNvPr id="4" name="Google Shape;142;p24">
            <a:extLst>
              <a:ext uri="{FF2B5EF4-FFF2-40B4-BE49-F238E27FC236}">
                <a16:creationId xmlns:a16="http://schemas.microsoft.com/office/drawing/2014/main" id="{6ECC33A9-4EB7-48FD-A9B7-F19479713F40}"/>
              </a:ext>
            </a:extLst>
          </p:cNvPr>
          <p:cNvSpPr txBox="1">
            <a:spLocks noGrp="1"/>
          </p:cNvSpPr>
          <p:nvPr>
            <p:ph type="body" idx="1"/>
          </p:nvPr>
        </p:nvSpPr>
        <p:spPr>
          <a:xfrm>
            <a:off x="311975" y="1174284"/>
            <a:ext cx="4260300" cy="10128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pt-BR" sz="1400" dirty="0"/>
              <a:t>A diretiva</a:t>
            </a:r>
            <a:r>
              <a:rPr lang="pt-BR" sz="1400" b="1" dirty="0"/>
              <a:t> </a:t>
            </a:r>
            <a:r>
              <a:rPr lang="en" sz="1400" b="1" dirty="0"/>
              <a:t>using </a:t>
            </a:r>
            <a:r>
              <a:rPr lang="pt-BR" sz="1400" dirty="0"/>
              <a:t>cria um alias para um </a:t>
            </a:r>
            <a:r>
              <a:rPr lang="pt-BR" sz="1400" dirty="0" err="1"/>
              <a:t>namespace</a:t>
            </a:r>
            <a:r>
              <a:rPr lang="pt-BR" sz="1400" dirty="0"/>
              <a:t> ou importa tipos definidos em outros </a:t>
            </a:r>
            <a:r>
              <a:rPr lang="pt-BR" sz="1400" dirty="0" err="1"/>
              <a:t>namespaces</a:t>
            </a:r>
            <a:r>
              <a:rPr lang="pt-BR" sz="1400" dirty="0"/>
              <a:t>.</a:t>
            </a:r>
            <a:endParaRPr sz="1400" dirty="0"/>
          </a:p>
        </p:txBody>
      </p:sp>
      <p:sp>
        <p:nvSpPr>
          <p:cNvPr id="5" name="Google Shape;143;p24">
            <a:extLst>
              <a:ext uri="{FF2B5EF4-FFF2-40B4-BE49-F238E27FC236}">
                <a16:creationId xmlns:a16="http://schemas.microsoft.com/office/drawing/2014/main" id="{6189AC39-49B3-4A46-96BF-01042EA4D061}"/>
              </a:ext>
            </a:extLst>
          </p:cNvPr>
          <p:cNvSpPr txBox="1">
            <a:spLocks/>
          </p:cNvSpPr>
          <p:nvPr/>
        </p:nvSpPr>
        <p:spPr>
          <a:xfrm>
            <a:off x="311150" y="3199884"/>
            <a:ext cx="4260850" cy="1012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O método </a:t>
            </a:r>
            <a:r>
              <a:rPr lang="pt-BR" sz="1400" b="1" dirty="0" err="1">
                <a:solidFill>
                  <a:schemeClr val="bg1"/>
                </a:solidFill>
              </a:rPr>
              <a:t>Main</a:t>
            </a:r>
            <a:r>
              <a:rPr lang="pt-BR" sz="1400" b="1" dirty="0">
                <a:solidFill>
                  <a:schemeClr val="bg1"/>
                </a:solidFill>
              </a:rPr>
              <a:t>()</a:t>
            </a:r>
            <a:r>
              <a:rPr lang="pt-BR" sz="1400" dirty="0">
                <a:solidFill>
                  <a:schemeClr val="bg1"/>
                </a:solidFill>
              </a:rPr>
              <a:t> define o ponto de entrada do programa, isto é, o ponto por onde o SO deve iniciar o processamento da aplicação.</a:t>
            </a:r>
          </a:p>
        </p:txBody>
      </p:sp>
      <p:sp>
        <p:nvSpPr>
          <p:cNvPr id="6" name="Google Shape;145;p24">
            <a:extLst>
              <a:ext uri="{FF2B5EF4-FFF2-40B4-BE49-F238E27FC236}">
                <a16:creationId xmlns:a16="http://schemas.microsoft.com/office/drawing/2014/main" id="{DEA2F87A-655B-4864-AE8F-78EAAD320914}"/>
              </a:ext>
            </a:extLst>
          </p:cNvPr>
          <p:cNvSpPr txBox="1">
            <a:spLocks/>
          </p:cNvSpPr>
          <p:nvPr/>
        </p:nvSpPr>
        <p:spPr>
          <a:xfrm>
            <a:off x="311700" y="2187084"/>
            <a:ext cx="4260850" cy="119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Um</a:t>
            </a:r>
            <a:r>
              <a:rPr lang="pt-BR" sz="1400" b="1" dirty="0">
                <a:solidFill>
                  <a:schemeClr val="bg1"/>
                </a:solidFill>
              </a:rPr>
              <a:t> </a:t>
            </a:r>
            <a:r>
              <a:rPr lang="pt-BR" sz="1400" b="1" dirty="0" err="1">
                <a:solidFill>
                  <a:schemeClr val="bg1"/>
                </a:solidFill>
              </a:rPr>
              <a:t>namespace</a:t>
            </a:r>
            <a:r>
              <a:rPr lang="pt-BR" sz="1400" dirty="0">
                <a:solidFill>
                  <a:schemeClr val="bg1"/>
                </a:solidFill>
              </a:rPr>
              <a:t> é o  jeito do .NET de organizar suas </a:t>
            </a:r>
            <a:r>
              <a:rPr lang="pt-BR" sz="1400" b="1" dirty="0">
                <a:solidFill>
                  <a:schemeClr val="bg1"/>
                </a:solidFill>
              </a:rPr>
              <a:t>classes </a:t>
            </a:r>
            <a:r>
              <a:rPr lang="pt-BR" sz="1400" dirty="0">
                <a:solidFill>
                  <a:schemeClr val="bg1"/>
                </a:solidFill>
              </a:rPr>
              <a:t>(junção de um monte de códigos relacionados).</a:t>
            </a:r>
          </a:p>
        </p:txBody>
      </p:sp>
      <p:pic>
        <p:nvPicPr>
          <p:cNvPr id="7" name="Google Shape;144;p24">
            <a:extLst>
              <a:ext uri="{FF2B5EF4-FFF2-40B4-BE49-F238E27FC236}">
                <a16:creationId xmlns:a16="http://schemas.microsoft.com/office/drawing/2014/main" id="{FCAC5C9B-631A-4140-B298-CF227BCEE19D}"/>
              </a:ext>
            </a:extLst>
          </p:cNvPr>
          <p:cNvPicPr preferRelativeResize="0"/>
          <p:nvPr/>
        </p:nvPicPr>
        <p:blipFill rotWithShape="1">
          <a:blip r:embed="rId2">
            <a:alphaModFix/>
          </a:blip>
          <a:srcRect b="2305"/>
          <a:stretch/>
        </p:blipFill>
        <p:spPr>
          <a:xfrm>
            <a:off x="4724400" y="1170125"/>
            <a:ext cx="4107900" cy="3456900"/>
          </a:xfrm>
          <a:prstGeom prst="rect">
            <a:avLst/>
          </a:prstGeom>
          <a:noFill/>
          <a:ln>
            <a:noFill/>
          </a:ln>
        </p:spPr>
      </p:pic>
    </p:spTree>
    <p:extLst>
      <p:ext uri="{BB962C8B-B14F-4D97-AF65-F5344CB8AC3E}">
        <p14:creationId xmlns:p14="http://schemas.microsoft.com/office/powerpoint/2010/main" val="118176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4789-0206-49BE-9B91-68EC4B3E3B08}"/>
              </a:ext>
            </a:extLst>
          </p:cNvPr>
          <p:cNvSpPr>
            <a:spLocks noGrp="1"/>
          </p:cNvSpPr>
          <p:nvPr>
            <p:ph type="title"/>
          </p:nvPr>
        </p:nvSpPr>
        <p:spPr/>
        <p:txBody>
          <a:bodyPr/>
          <a:lstStyle/>
          <a:p>
            <a:r>
              <a:rPr lang="pt-BR" dirty="0"/>
              <a:t>Aprendendo a Falar e Escutar</a:t>
            </a:r>
          </a:p>
        </p:txBody>
      </p:sp>
      <p:sp>
        <p:nvSpPr>
          <p:cNvPr id="3" name="Text Placeholder 2">
            <a:extLst>
              <a:ext uri="{FF2B5EF4-FFF2-40B4-BE49-F238E27FC236}">
                <a16:creationId xmlns:a16="http://schemas.microsoft.com/office/drawing/2014/main" id="{957E38E2-0A10-4335-A176-4164770E25E5}"/>
              </a:ext>
            </a:extLst>
          </p:cNvPr>
          <p:cNvSpPr>
            <a:spLocks noGrp="1"/>
          </p:cNvSpPr>
          <p:nvPr>
            <p:ph type="body" idx="1"/>
          </p:nvPr>
        </p:nvSpPr>
        <p:spPr>
          <a:xfrm>
            <a:off x="311700" y="1788670"/>
            <a:ext cx="3999900" cy="2032642"/>
          </a:xfrm>
        </p:spPr>
        <p:txBody>
          <a:bodyPr/>
          <a:lstStyle/>
          <a:p>
            <a:pPr marL="114300" indent="0">
              <a:buNone/>
            </a:pPr>
            <a:r>
              <a:rPr lang="pt-BR" dirty="0"/>
              <a:t>Existem diversos comandos para exibir informações para os usuários em uma aplicação C#, contudo, para início, vamos usar o comando,</a:t>
            </a:r>
          </a:p>
          <a:p>
            <a:pPr marL="114300" indent="0">
              <a:buNone/>
            </a:pPr>
            <a:endParaRPr lang="pt-BR" b="1" dirty="0"/>
          </a:p>
          <a:p>
            <a:pPr marL="114300" indent="0" algn="ctr">
              <a:buNone/>
            </a:pPr>
            <a:r>
              <a:rPr lang="pt-BR" b="1" dirty="0" err="1"/>
              <a:t>System.Console.WriteLine</a:t>
            </a:r>
            <a:r>
              <a:rPr lang="pt-BR" b="1" dirty="0"/>
              <a:t>()</a:t>
            </a:r>
            <a:endParaRPr lang="pt-BR" dirty="0"/>
          </a:p>
        </p:txBody>
      </p:sp>
      <p:sp>
        <p:nvSpPr>
          <p:cNvPr id="4" name="Text Placeholder 3">
            <a:extLst>
              <a:ext uri="{FF2B5EF4-FFF2-40B4-BE49-F238E27FC236}">
                <a16:creationId xmlns:a16="http://schemas.microsoft.com/office/drawing/2014/main" id="{90E9CB6D-4FDF-4BBE-98B4-198E3C47E7DC}"/>
              </a:ext>
            </a:extLst>
          </p:cNvPr>
          <p:cNvSpPr>
            <a:spLocks noGrp="1"/>
          </p:cNvSpPr>
          <p:nvPr>
            <p:ph type="body" idx="2"/>
          </p:nvPr>
        </p:nvSpPr>
        <p:spPr>
          <a:xfrm>
            <a:off x="4832400" y="1788669"/>
            <a:ext cx="3999900" cy="2032642"/>
          </a:xfrm>
        </p:spPr>
        <p:txBody>
          <a:bodyPr/>
          <a:lstStyle/>
          <a:p>
            <a:r>
              <a:rPr lang="pt-BR" dirty="0"/>
              <a:t>Da mesma maneira, também existem muitos comandos para coletar a entrada de um usuário no C#. Para iniciar vamos trabalhar com o,</a:t>
            </a:r>
          </a:p>
          <a:p>
            <a:endParaRPr lang="pt-BR" dirty="0"/>
          </a:p>
          <a:p>
            <a:pPr algn="ctr"/>
            <a:r>
              <a:rPr lang="pt-BR" b="1" dirty="0" err="1"/>
              <a:t>System.Console.ReadLine</a:t>
            </a:r>
            <a:r>
              <a:rPr lang="pt-BR" b="1" dirty="0"/>
              <a:t>()</a:t>
            </a:r>
          </a:p>
        </p:txBody>
      </p:sp>
      <p:sp>
        <p:nvSpPr>
          <p:cNvPr id="5" name="Rectangle 4">
            <a:extLst>
              <a:ext uri="{FF2B5EF4-FFF2-40B4-BE49-F238E27FC236}">
                <a16:creationId xmlns:a16="http://schemas.microsoft.com/office/drawing/2014/main" id="{5F0C71C8-812B-4F2F-8090-577EC4555E79}"/>
              </a:ext>
            </a:extLst>
          </p:cNvPr>
          <p:cNvSpPr/>
          <p:nvPr/>
        </p:nvSpPr>
        <p:spPr>
          <a:xfrm>
            <a:off x="311699" y="1110809"/>
            <a:ext cx="8520599" cy="584775"/>
          </a:xfrm>
          <a:prstGeom prst="rect">
            <a:avLst/>
          </a:prstGeom>
        </p:spPr>
        <p:txBody>
          <a:bodyPr wrap="square">
            <a:spAutoFit/>
          </a:bodyPr>
          <a:lstStyle/>
          <a:p>
            <a:pPr marL="114300" indent="0">
              <a:buNone/>
            </a:pPr>
            <a:r>
              <a:rPr lang="pt-BR" sz="1600" dirty="0">
                <a:solidFill>
                  <a:schemeClr val="bg1"/>
                </a:solidFill>
                <a:latin typeface="+mn-lt"/>
              </a:rPr>
              <a:t>Agora que já temos nosso programa criado, vamos ensiná-lo a escutar o que nós temos a dizer e a responder aos nossos comandos.</a:t>
            </a:r>
          </a:p>
        </p:txBody>
      </p:sp>
      <p:sp>
        <p:nvSpPr>
          <p:cNvPr id="6" name="Rectangle 5">
            <a:extLst>
              <a:ext uri="{FF2B5EF4-FFF2-40B4-BE49-F238E27FC236}">
                <a16:creationId xmlns:a16="http://schemas.microsoft.com/office/drawing/2014/main" id="{CC28A045-414E-48C6-8281-9068960962AE}"/>
              </a:ext>
            </a:extLst>
          </p:cNvPr>
          <p:cNvSpPr/>
          <p:nvPr/>
        </p:nvSpPr>
        <p:spPr>
          <a:xfrm>
            <a:off x="311699" y="3914395"/>
            <a:ext cx="8520599" cy="584775"/>
          </a:xfrm>
          <a:prstGeom prst="rect">
            <a:avLst/>
          </a:prstGeom>
        </p:spPr>
        <p:txBody>
          <a:bodyPr wrap="square">
            <a:spAutoFit/>
          </a:bodyPr>
          <a:lstStyle/>
          <a:p>
            <a:pPr marL="114300" indent="0">
              <a:buNone/>
            </a:pPr>
            <a:r>
              <a:rPr lang="pt-BR" sz="1600" dirty="0">
                <a:solidFill>
                  <a:schemeClr val="bg1"/>
                </a:solidFill>
                <a:latin typeface="+mn-lt"/>
              </a:rPr>
              <a:t>Por enquanto não se preocupem com os detalhes dos comandos, eles ficarão mais claros na medida que avançarmos pelo conteúdo.</a:t>
            </a:r>
          </a:p>
        </p:txBody>
      </p:sp>
    </p:spTree>
    <p:extLst>
      <p:ext uri="{BB962C8B-B14F-4D97-AF65-F5344CB8AC3E}">
        <p14:creationId xmlns:p14="http://schemas.microsoft.com/office/powerpoint/2010/main" val="418802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pPr lvl="0"/>
            <a:r>
              <a:rPr lang="pt-BR" dirty="0">
                <a:sym typeface="Montserrat"/>
              </a:rPr>
              <a:t>Lógica, Inferências e Premissas...</a:t>
            </a:r>
          </a:p>
        </p:txBody>
      </p:sp>
      <p:sp>
        <p:nvSpPr>
          <p:cNvPr id="2" name="Text Placeholder 1">
            <a:extLst>
              <a:ext uri="{FF2B5EF4-FFF2-40B4-BE49-F238E27FC236}">
                <a16:creationId xmlns:a16="http://schemas.microsoft.com/office/drawing/2014/main" id="{E7333CB9-36A5-4C23-B17B-5B6F0A98ABBF}"/>
              </a:ext>
            </a:extLst>
          </p:cNvPr>
          <p:cNvSpPr>
            <a:spLocks noGrp="1"/>
          </p:cNvSpPr>
          <p:nvPr>
            <p:ph type="body" idx="1"/>
          </p:nvPr>
        </p:nvSpPr>
        <p:spPr/>
        <p:txBody>
          <a:bodyPr/>
          <a:lstStyle/>
          <a:p>
            <a:r>
              <a:rPr lang="pt-BR" b="1" dirty="0"/>
              <a:t>Lógica</a:t>
            </a:r>
            <a:r>
              <a:rPr lang="pt-BR" dirty="0"/>
              <a:t>: É o estudo sistemático do raciocínio, do pensamento dedutivo através de inferências.</a:t>
            </a:r>
          </a:p>
          <a:p>
            <a:endParaRPr lang="pt-BR" dirty="0"/>
          </a:p>
          <a:p>
            <a:r>
              <a:rPr lang="pt-BR" b="1" dirty="0"/>
              <a:t>Inferência</a:t>
            </a:r>
            <a:r>
              <a:rPr lang="pt-BR" dirty="0"/>
              <a:t>: É o nome dado a cada passo no raciocínio lógico, indo de premissas até conclusões lógicas. </a:t>
            </a:r>
          </a:p>
          <a:p>
            <a:endParaRPr lang="pt-BR" dirty="0"/>
          </a:p>
          <a:p>
            <a:r>
              <a:rPr lang="pt-BR" b="1" dirty="0"/>
              <a:t>Premissas</a:t>
            </a:r>
            <a:r>
              <a:rPr lang="pt-BR" dirty="0"/>
              <a:t>: São proposições que servem como base para um raciocínio lógico.</a:t>
            </a:r>
          </a:p>
        </p:txBody>
      </p:sp>
    </p:spTree>
    <p:extLst>
      <p:ext uri="{BB962C8B-B14F-4D97-AF65-F5344CB8AC3E}">
        <p14:creationId xmlns:p14="http://schemas.microsoft.com/office/powerpoint/2010/main" val="136374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6463-576C-4FEF-AFDB-CF5BA5B1EB28}"/>
              </a:ext>
            </a:extLst>
          </p:cNvPr>
          <p:cNvSpPr>
            <a:spLocks noGrp="1"/>
          </p:cNvSpPr>
          <p:nvPr>
            <p:ph type="title"/>
          </p:nvPr>
        </p:nvSpPr>
        <p:spPr/>
        <p:txBody>
          <a:bodyPr/>
          <a:lstStyle/>
          <a:p>
            <a:r>
              <a:rPr lang="pt-BR" dirty="0"/>
              <a:t>Lembrar é Viver</a:t>
            </a:r>
          </a:p>
        </p:txBody>
      </p:sp>
      <p:sp>
        <p:nvSpPr>
          <p:cNvPr id="5" name="Text Placeholder 4">
            <a:extLst>
              <a:ext uri="{FF2B5EF4-FFF2-40B4-BE49-F238E27FC236}">
                <a16:creationId xmlns:a16="http://schemas.microsoft.com/office/drawing/2014/main" id="{47906C64-A762-4746-882E-BEE7094225EE}"/>
              </a:ext>
            </a:extLst>
          </p:cNvPr>
          <p:cNvSpPr>
            <a:spLocks noGrp="1"/>
          </p:cNvSpPr>
          <p:nvPr>
            <p:ph type="body" idx="1"/>
          </p:nvPr>
        </p:nvSpPr>
        <p:spPr/>
        <p:txBody>
          <a:bodyPr/>
          <a:lstStyle/>
          <a:p>
            <a:r>
              <a:rPr lang="pt-BR" dirty="0"/>
              <a:t>Agora já sabemos como fazer para o nosso programa exibir e receber informações, podemos começar a interagir com eles, contudo, isso não é muito útil se a aplicação não conseguir se lembrar do que os usuários “disseram”.</a:t>
            </a:r>
          </a:p>
          <a:p>
            <a:endParaRPr lang="pt-BR" dirty="0"/>
          </a:p>
          <a:p>
            <a:r>
              <a:rPr lang="pt-BR" dirty="0"/>
              <a:t>Para resolver esse problema vamos falar um pouco sobre as variáveis.</a:t>
            </a:r>
          </a:p>
        </p:txBody>
      </p:sp>
    </p:spTree>
    <p:extLst>
      <p:ext uri="{BB962C8B-B14F-4D97-AF65-F5344CB8AC3E}">
        <p14:creationId xmlns:p14="http://schemas.microsoft.com/office/powerpoint/2010/main" val="3491929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75E-EAA7-4F9B-A975-B377A623F72B}"/>
              </a:ext>
            </a:extLst>
          </p:cNvPr>
          <p:cNvSpPr>
            <a:spLocks noGrp="1"/>
          </p:cNvSpPr>
          <p:nvPr>
            <p:ph type="title"/>
          </p:nvPr>
        </p:nvSpPr>
        <p:spPr/>
        <p:txBody>
          <a:bodyPr/>
          <a:lstStyle/>
          <a:p>
            <a:r>
              <a:rPr lang="pt-BR" dirty="0"/>
              <a:t>Variáveis e seus tipos</a:t>
            </a:r>
          </a:p>
        </p:txBody>
      </p:sp>
      <p:sp>
        <p:nvSpPr>
          <p:cNvPr id="4" name="Text Placeholder 3">
            <a:extLst>
              <a:ext uri="{FF2B5EF4-FFF2-40B4-BE49-F238E27FC236}">
                <a16:creationId xmlns:a16="http://schemas.microsoft.com/office/drawing/2014/main" id="{B97D9C26-20DA-43F0-8F53-3541C60451E1}"/>
              </a:ext>
            </a:extLst>
          </p:cNvPr>
          <p:cNvSpPr>
            <a:spLocks noGrp="1"/>
          </p:cNvSpPr>
          <p:nvPr>
            <p:ph type="body" idx="1"/>
          </p:nvPr>
        </p:nvSpPr>
        <p:spPr/>
        <p:txBody>
          <a:bodyPr/>
          <a:lstStyle/>
          <a:p>
            <a:r>
              <a:rPr lang="pt-BR" dirty="0"/>
              <a:t>Variáveis são “locais” onde nós podemos armazenar informações para que elas sejam processadas mais tarde.</a:t>
            </a:r>
          </a:p>
          <a:p>
            <a:endParaRPr lang="pt-BR" dirty="0"/>
          </a:p>
          <a:p>
            <a:r>
              <a:rPr lang="pt-BR" dirty="0"/>
              <a:t>Toda variável tem obrigatoriamente duas partes:</a:t>
            </a:r>
          </a:p>
          <a:p>
            <a:r>
              <a:rPr lang="pt-BR" b="1" dirty="0"/>
              <a:t>Tipo</a:t>
            </a:r>
            <a:r>
              <a:rPr lang="pt-BR" dirty="0"/>
              <a:t> – Utilizado para determinar o tipo de valor armazenado na variável.</a:t>
            </a:r>
          </a:p>
          <a:p>
            <a:r>
              <a:rPr lang="pt-BR" b="1" dirty="0"/>
              <a:t>Nome</a:t>
            </a:r>
            <a:r>
              <a:rPr lang="pt-BR" dirty="0"/>
              <a:t> – Utilizado para identificar a variável dentro de um programa.</a:t>
            </a:r>
          </a:p>
        </p:txBody>
      </p:sp>
      <p:sp>
        <p:nvSpPr>
          <p:cNvPr id="5" name="Text Placeholder 4">
            <a:extLst>
              <a:ext uri="{FF2B5EF4-FFF2-40B4-BE49-F238E27FC236}">
                <a16:creationId xmlns:a16="http://schemas.microsoft.com/office/drawing/2014/main" id="{C52DFC7C-15A3-4F79-8171-97E0633661AC}"/>
              </a:ext>
            </a:extLst>
          </p:cNvPr>
          <p:cNvSpPr>
            <a:spLocks noGrp="1"/>
          </p:cNvSpPr>
          <p:nvPr>
            <p:ph type="body" idx="2"/>
          </p:nvPr>
        </p:nvSpPr>
        <p:spPr/>
        <p:txBody>
          <a:bodyPr anchor="ctr" anchorCtr="0"/>
          <a:lstStyle/>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nome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int</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idade</a:t>
            </a:r>
            <a:r>
              <a:rPr lang="pt-BR" sz="2000" dirty="0">
                <a:solidFill>
                  <a:srgbClr val="D4D4D4"/>
                </a:solidFill>
                <a:latin typeface="Consolas" panose="020B0609020204030204" pitchFamily="49" charset="0"/>
              </a:rPr>
              <a:t> = </a:t>
            </a:r>
            <a:r>
              <a:rPr lang="pt-BR" sz="2000" dirty="0">
                <a:solidFill>
                  <a:srgbClr val="B5CEA8"/>
                </a:solidFill>
                <a:latin typeface="Consolas" panose="020B0609020204030204" pitchFamily="49" charset="0"/>
              </a:rPr>
              <a:t>0</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telefone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07618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0739A-D7E1-4633-97E0-7C4A63F59882}"/>
              </a:ext>
            </a:extLst>
          </p:cNvPr>
          <p:cNvSpPr>
            <a:spLocks noGrp="1"/>
          </p:cNvSpPr>
          <p:nvPr>
            <p:ph type="title"/>
          </p:nvPr>
        </p:nvSpPr>
        <p:spPr/>
        <p:txBody>
          <a:bodyPr/>
          <a:lstStyle/>
          <a:p>
            <a:r>
              <a:rPr lang="pt-BR" dirty="0"/>
              <a:t>Como Criar Nomes de Variáveis</a:t>
            </a:r>
          </a:p>
        </p:txBody>
      </p:sp>
      <p:sp>
        <p:nvSpPr>
          <p:cNvPr id="6" name="Text Placeholder 5">
            <a:extLst>
              <a:ext uri="{FF2B5EF4-FFF2-40B4-BE49-F238E27FC236}">
                <a16:creationId xmlns:a16="http://schemas.microsoft.com/office/drawing/2014/main" id="{159483E3-CE64-45FE-A8E3-86FD86638C38}"/>
              </a:ext>
            </a:extLst>
          </p:cNvPr>
          <p:cNvSpPr>
            <a:spLocks noGrp="1"/>
          </p:cNvSpPr>
          <p:nvPr>
            <p:ph type="body" idx="1"/>
          </p:nvPr>
        </p:nvSpPr>
        <p:spPr/>
        <p:txBody>
          <a:bodyPr/>
          <a:lstStyle/>
          <a:p>
            <a:pPr>
              <a:buClr>
                <a:schemeClr val="bg1"/>
              </a:buClr>
              <a:buFont typeface="Arial" panose="020B0604020202020204" pitchFamily="34" charset="0"/>
              <a:buChar char="•"/>
            </a:pPr>
            <a:r>
              <a:rPr lang="pt-BR" sz="1600" dirty="0"/>
              <a:t>Todo nome pode conter letras e pode conter números, e alguns caracteres especiais;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Toda variável deve começar com uma letra;</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No C#, maiúsculas e minúsculas são consideradas caracteres diferentes;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Escolha nomes que significam alguma coisa e indiquem a função da variável no programa. Por exemplo: nome, telefone, endereço.</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Caso no nome da variável seja composto, use o </a:t>
            </a:r>
            <a:r>
              <a:rPr lang="pt-BR" sz="1600" dirty="0" err="1"/>
              <a:t>camelCase</a:t>
            </a:r>
            <a:r>
              <a:rPr lang="pt-BR" sz="1600" dirty="0"/>
              <a:t> para separá-las.</a:t>
            </a:r>
          </a:p>
        </p:txBody>
      </p:sp>
    </p:spTree>
    <p:extLst>
      <p:ext uri="{BB962C8B-B14F-4D97-AF65-F5344CB8AC3E}">
        <p14:creationId xmlns:p14="http://schemas.microsoft.com/office/powerpoint/2010/main" val="88230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CDB2-2ADB-4329-BD83-6408DE1A9472}"/>
              </a:ext>
            </a:extLst>
          </p:cNvPr>
          <p:cNvSpPr>
            <a:spLocks noGrp="1"/>
          </p:cNvSpPr>
          <p:nvPr>
            <p:ph type="title"/>
          </p:nvPr>
        </p:nvSpPr>
        <p:spPr/>
        <p:txBody>
          <a:bodyPr/>
          <a:lstStyle/>
          <a:p>
            <a:r>
              <a:rPr lang="pt-BR" dirty="0"/>
              <a:t>Tipo de Variáveis</a:t>
            </a:r>
          </a:p>
        </p:txBody>
      </p:sp>
      <p:sp>
        <p:nvSpPr>
          <p:cNvPr id="3" name="Text Placeholder 2">
            <a:extLst>
              <a:ext uri="{FF2B5EF4-FFF2-40B4-BE49-F238E27FC236}">
                <a16:creationId xmlns:a16="http://schemas.microsoft.com/office/drawing/2014/main" id="{22FA946D-46DF-41E9-85B4-F9A68BCAFBD1}"/>
              </a:ext>
            </a:extLst>
          </p:cNvPr>
          <p:cNvSpPr>
            <a:spLocks noGrp="1"/>
          </p:cNvSpPr>
          <p:nvPr>
            <p:ph type="body" idx="1"/>
          </p:nvPr>
        </p:nvSpPr>
        <p:spPr/>
        <p:txBody>
          <a:bodyPr/>
          <a:lstStyle/>
          <a:p>
            <a:pPr marL="114300" indent="0">
              <a:buNone/>
            </a:pPr>
            <a:r>
              <a:rPr lang="pt-BR" dirty="0"/>
              <a:t>No C# os tipos das variáveis podem ser internos ou personalizados. Os tipos internos:</a:t>
            </a:r>
          </a:p>
          <a:p>
            <a:pPr>
              <a:buClr>
                <a:schemeClr val="bg1"/>
              </a:buClr>
            </a:pPr>
            <a:r>
              <a:rPr lang="pt-BR" dirty="0"/>
              <a:t>Os tipos internos são um conjunto padrão de tipos fornecidos pelo C# para representar números inteiros, valores de ponto flutuante, expressões boolianas, caracteres de texto, valores decimais e outros tipos de dados.</a:t>
            </a:r>
          </a:p>
          <a:p>
            <a:pPr>
              <a:buClr>
                <a:schemeClr val="bg1"/>
              </a:buClr>
            </a:pPr>
            <a:r>
              <a:rPr lang="pt-BR" dirty="0"/>
              <a:t>Já os tipos personalizados, são tipos criados pelos usuários através de estruturas especiais como Classes, Interfaces, </a:t>
            </a:r>
            <a:r>
              <a:rPr lang="pt-BR" dirty="0" err="1"/>
              <a:t>Structs</a:t>
            </a:r>
            <a:r>
              <a:rPr lang="pt-BR" dirty="0"/>
              <a:t> e </a:t>
            </a:r>
            <a:r>
              <a:rPr lang="pt-BR" dirty="0" err="1"/>
              <a:t>Enums</a:t>
            </a:r>
            <a:r>
              <a:rPr lang="pt-BR" dirty="0"/>
              <a:t>. </a:t>
            </a:r>
          </a:p>
        </p:txBody>
      </p:sp>
    </p:spTree>
    <p:extLst>
      <p:ext uri="{BB962C8B-B14F-4D97-AF65-F5344CB8AC3E}">
        <p14:creationId xmlns:p14="http://schemas.microsoft.com/office/powerpoint/2010/main" val="296952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94A0-5078-457C-9263-DD3FCF895732}"/>
              </a:ext>
            </a:extLst>
          </p:cNvPr>
          <p:cNvSpPr>
            <a:spLocks noGrp="1"/>
          </p:cNvSpPr>
          <p:nvPr>
            <p:ph type="title"/>
          </p:nvPr>
        </p:nvSpPr>
        <p:spPr>
          <a:xfrm>
            <a:off x="311700" y="270853"/>
            <a:ext cx="8520600" cy="572700"/>
          </a:xfrm>
        </p:spPr>
        <p:txBody>
          <a:bodyPr/>
          <a:lstStyle/>
          <a:p>
            <a:r>
              <a:rPr lang="pt-BR" dirty="0"/>
              <a:t>Tipos de Variáveis Internos</a:t>
            </a:r>
          </a:p>
        </p:txBody>
      </p:sp>
      <p:graphicFrame>
        <p:nvGraphicFramePr>
          <p:cNvPr id="4" name="Table 3">
            <a:extLst>
              <a:ext uri="{FF2B5EF4-FFF2-40B4-BE49-F238E27FC236}">
                <a16:creationId xmlns:a16="http://schemas.microsoft.com/office/drawing/2014/main" id="{C516918D-57FF-412F-B7B0-8AF29461C017}"/>
              </a:ext>
            </a:extLst>
          </p:cNvPr>
          <p:cNvGraphicFramePr>
            <a:graphicFrameLocks noGrp="1"/>
          </p:cNvGraphicFramePr>
          <p:nvPr>
            <p:extLst>
              <p:ext uri="{D42A27DB-BD31-4B8C-83A1-F6EECF244321}">
                <p14:modId xmlns:p14="http://schemas.microsoft.com/office/powerpoint/2010/main" val="1835302521"/>
              </p:ext>
            </p:extLst>
          </p:nvPr>
        </p:nvGraphicFramePr>
        <p:xfrm>
          <a:off x="485872" y="1017725"/>
          <a:ext cx="5969628" cy="3914304"/>
        </p:xfrm>
        <a:graphic>
          <a:graphicData uri="http://schemas.openxmlformats.org/drawingml/2006/table">
            <a:tbl>
              <a:tblPr firstRow="1"/>
              <a:tblGrid>
                <a:gridCol w="1482079">
                  <a:extLst>
                    <a:ext uri="{9D8B030D-6E8A-4147-A177-3AD203B41FA5}">
                      <a16:colId xmlns:a16="http://schemas.microsoft.com/office/drawing/2014/main" val="752083115"/>
                    </a:ext>
                  </a:extLst>
                </a:gridCol>
                <a:gridCol w="4487549">
                  <a:extLst>
                    <a:ext uri="{9D8B030D-6E8A-4147-A177-3AD203B41FA5}">
                      <a16:colId xmlns:a16="http://schemas.microsoft.com/office/drawing/2014/main" val="2893756178"/>
                    </a:ext>
                  </a:extLst>
                </a:gridCol>
              </a:tblGrid>
              <a:tr h="209761">
                <a:tc>
                  <a:txBody>
                    <a:bodyPr/>
                    <a:lstStyle/>
                    <a:p>
                      <a:r>
                        <a:rPr lang="pt-BR" sz="1600" b="1" dirty="0"/>
                        <a:t>Tipo</a:t>
                      </a:r>
                    </a:p>
                  </a:txBody>
                  <a:tcPr marL="64056" marR="64056" marT="32028" marB="32028" anchor="ctr">
                    <a:solidFill>
                      <a:schemeClr val="bg2">
                        <a:lumMod val="50000"/>
                      </a:schemeClr>
                    </a:solidFill>
                  </a:tcPr>
                </a:tc>
                <a:tc>
                  <a:txBody>
                    <a:bodyPr/>
                    <a:lstStyle/>
                    <a:p>
                      <a:r>
                        <a:rPr lang="pt-BR" sz="1600" b="1" dirty="0"/>
                        <a:t>Valores</a:t>
                      </a:r>
                    </a:p>
                  </a:txBody>
                  <a:tcPr marL="64056" marR="64056" marT="32028" marB="32028" anchor="ctr">
                    <a:solidFill>
                      <a:schemeClr val="bg2">
                        <a:lumMod val="50000"/>
                      </a:schemeClr>
                    </a:solidFill>
                  </a:tcPr>
                </a:tc>
                <a:extLst>
                  <a:ext uri="{0D108BD9-81ED-4DB2-BD59-A6C34878D82A}">
                    <a16:rowId xmlns:a16="http://schemas.microsoft.com/office/drawing/2014/main" val="2710721457"/>
                  </a:ext>
                </a:extLst>
              </a:tr>
              <a:tr h="268835">
                <a:tc>
                  <a:txBody>
                    <a:bodyPr/>
                    <a:lstStyle/>
                    <a:p>
                      <a:r>
                        <a:rPr lang="pt-BR" sz="1400" b="1" dirty="0" err="1"/>
                        <a:t>bool</a:t>
                      </a:r>
                      <a:endParaRPr lang="pt-BR" sz="1400" b="1" dirty="0"/>
                    </a:p>
                  </a:txBody>
                  <a:tcPr marL="64056" marR="64056" marT="32028" marB="32028" anchor="ctr"/>
                </a:tc>
                <a:tc>
                  <a:txBody>
                    <a:bodyPr/>
                    <a:lstStyle/>
                    <a:p>
                      <a:pPr algn="l"/>
                      <a:r>
                        <a:rPr lang="pt-BR" sz="1200" dirty="0" err="1"/>
                        <a:t>True</a:t>
                      </a:r>
                      <a:r>
                        <a:rPr lang="pt-BR" sz="1200" dirty="0"/>
                        <a:t>, False</a:t>
                      </a:r>
                    </a:p>
                  </a:txBody>
                  <a:tcPr marL="64056" marR="64056" marT="32028" marB="32028" anchor="ctr"/>
                </a:tc>
                <a:extLst>
                  <a:ext uri="{0D108BD9-81ED-4DB2-BD59-A6C34878D82A}">
                    <a16:rowId xmlns:a16="http://schemas.microsoft.com/office/drawing/2014/main" val="123327709"/>
                  </a:ext>
                </a:extLst>
              </a:tr>
              <a:tr h="268835">
                <a:tc>
                  <a:txBody>
                    <a:bodyPr/>
                    <a:lstStyle/>
                    <a:p>
                      <a:r>
                        <a:rPr lang="pt-BR" sz="1400" b="1" dirty="0"/>
                        <a:t>byte</a:t>
                      </a:r>
                    </a:p>
                  </a:txBody>
                  <a:tcPr marL="64056" marR="64056" marT="32028" marB="32028" anchor="ctr"/>
                </a:tc>
                <a:tc>
                  <a:txBody>
                    <a:bodyPr/>
                    <a:lstStyle/>
                    <a:p>
                      <a:r>
                        <a:rPr lang="pt-BR" sz="1200" dirty="0"/>
                        <a:t>0 a 255</a:t>
                      </a:r>
                    </a:p>
                  </a:txBody>
                  <a:tcPr marL="64056" marR="64056" marT="32028" marB="32028" anchor="ctr"/>
                </a:tc>
                <a:extLst>
                  <a:ext uri="{0D108BD9-81ED-4DB2-BD59-A6C34878D82A}">
                    <a16:rowId xmlns:a16="http://schemas.microsoft.com/office/drawing/2014/main" val="1793010920"/>
                  </a:ext>
                </a:extLst>
              </a:tr>
              <a:tr h="268835">
                <a:tc>
                  <a:txBody>
                    <a:bodyPr/>
                    <a:lstStyle/>
                    <a:p>
                      <a:r>
                        <a:rPr lang="pt-BR" sz="1400" b="1" dirty="0" err="1"/>
                        <a:t>sbyte</a:t>
                      </a:r>
                      <a:endParaRPr lang="pt-BR" sz="1400" b="1" dirty="0"/>
                    </a:p>
                  </a:txBody>
                  <a:tcPr marL="64056" marR="64056" marT="32028" marB="32028" anchor="ctr"/>
                </a:tc>
                <a:tc>
                  <a:txBody>
                    <a:bodyPr/>
                    <a:lstStyle/>
                    <a:p>
                      <a:r>
                        <a:rPr lang="pt-BR" sz="1200" dirty="0"/>
                        <a:t>-128 a 127</a:t>
                      </a:r>
                    </a:p>
                  </a:txBody>
                  <a:tcPr marL="64056" marR="64056" marT="32028" marB="32028" anchor="ctr"/>
                </a:tc>
                <a:extLst>
                  <a:ext uri="{0D108BD9-81ED-4DB2-BD59-A6C34878D82A}">
                    <a16:rowId xmlns:a16="http://schemas.microsoft.com/office/drawing/2014/main" val="3678847294"/>
                  </a:ext>
                </a:extLst>
              </a:tr>
              <a:tr h="268835">
                <a:tc>
                  <a:txBody>
                    <a:bodyPr/>
                    <a:lstStyle/>
                    <a:p>
                      <a:r>
                        <a:rPr lang="pt-BR" sz="1400" b="1" dirty="0"/>
                        <a:t>char</a:t>
                      </a:r>
                    </a:p>
                  </a:txBody>
                  <a:tcPr marL="64056" marR="64056" marT="32028" marB="32028" anchor="ctr"/>
                </a:tc>
                <a:tc>
                  <a:txBody>
                    <a:bodyPr/>
                    <a:lstStyle/>
                    <a:p>
                      <a:r>
                        <a:rPr lang="pl-PL" sz="1200" dirty="0"/>
                        <a:t>U+0000 a U+FFFF</a:t>
                      </a:r>
                      <a:endParaRPr lang="pt-BR" sz="1200" dirty="0"/>
                    </a:p>
                  </a:txBody>
                  <a:tcPr marL="64056" marR="64056" marT="32028" marB="32028" anchor="ctr"/>
                </a:tc>
                <a:extLst>
                  <a:ext uri="{0D108BD9-81ED-4DB2-BD59-A6C34878D82A}">
                    <a16:rowId xmlns:a16="http://schemas.microsoft.com/office/drawing/2014/main" val="969661742"/>
                  </a:ext>
                </a:extLst>
              </a:tr>
              <a:tr h="268835">
                <a:tc>
                  <a:txBody>
                    <a:bodyPr/>
                    <a:lstStyle/>
                    <a:p>
                      <a:r>
                        <a:rPr lang="pt-BR" sz="1400" b="1" dirty="0"/>
                        <a:t>decimal</a:t>
                      </a:r>
                    </a:p>
                  </a:txBody>
                  <a:tcPr marL="64056" marR="64056" marT="32028" marB="32028" anchor="ctr"/>
                </a:tc>
                <a:tc>
                  <a:txBody>
                    <a:bodyPr/>
                    <a:lstStyle/>
                    <a:p>
                      <a:r>
                        <a:rPr lang="pt-BR" sz="1200" dirty="0"/>
                        <a:t>±1,0 x 10</a:t>
                      </a:r>
                      <a:r>
                        <a:rPr lang="pt-BR" sz="1200" baseline="30000" dirty="0"/>
                        <a:t>-28</a:t>
                      </a:r>
                      <a:r>
                        <a:rPr lang="pt-BR" sz="1200" dirty="0"/>
                        <a:t> a ±7,9228 x 10</a:t>
                      </a:r>
                      <a:r>
                        <a:rPr lang="pt-BR" sz="1200" baseline="30000" dirty="0"/>
                        <a:t>28</a:t>
                      </a:r>
                    </a:p>
                  </a:txBody>
                  <a:tcPr marL="64056" marR="64056" marT="32028" marB="32028" anchor="ctr"/>
                </a:tc>
                <a:extLst>
                  <a:ext uri="{0D108BD9-81ED-4DB2-BD59-A6C34878D82A}">
                    <a16:rowId xmlns:a16="http://schemas.microsoft.com/office/drawing/2014/main" val="3018882578"/>
                  </a:ext>
                </a:extLst>
              </a:tr>
              <a:tr h="268835">
                <a:tc>
                  <a:txBody>
                    <a:bodyPr/>
                    <a:lstStyle/>
                    <a:p>
                      <a:r>
                        <a:rPr lang="pt-BR" sz="1400" b="1" dirty="0" err="1"/>
                        <a:t>double</a:t>
                      </a:r>
                      <a:endParaRPr lang="pt-BR" sz="1400" b="1" dirty="0"/>
                    </a:p>
                  </a:txBody>
                  <a:tcPr marL="64056" marR="64056" marT="32028" marB="32028" anchor="ctr"/>
                </a:tc>
                <a:tc>
                  <a:txBody>
                    <a:bodyPr/>
                    <a:lstStyle/>
                    <a:p>
                      <a:r>
                        <a:rPr lang="pt-BR" sz="1200" dirty="0"/>
                        <a:t>±5.0 × 10</a:t>
                      </a:r>
                      <a:r>
                        <a:rPr lang="pt-BR" sz="1200" baseline="30000" dirty="0"/>
                        <a:t>−324</a:t>
                      </a:r>
                      <a:r>
                        <a:rPr lang="pt-BR" sz="1200" dirty="0"/>
                        <a:t> a ±1.7 × 10</a:t>
                      </a:r>
                      <a:r>
                        <a:rPr lang="pt-BR" sz="1200" baseline="30000" dirty="0"/>
                        <a:t>308</a:t>
                      </a:r>
                    </a:p>
                  </a:txBody>
                  <a:tcPr marL="64056" marR="64056" marT="32028" marB="32028" anchor="ctr"/>
                </a:tc>
                <a:extLst>
                  <a:ext uri="{0D108BD9-81ED-4DB2-BD59-A6C34878D82A}">
                    <a16:rowId xmlns:a16="http://schemas.microsoft.com/office/drawing/2014/main" val="1583638602"/>
                  </a:ext>
                </a:extLst>
              </a:tr>
              <a:tr h="268835">
                <a:tc>
                  <a:txBody>
                    <a:bodyPr/>
                    <a:lstStyle/>
                    <a:p>
                      <a:r>
                        <a:rPr lang="pt-BR" sz="1400" b="1" dirty="0" err="1"/>
                        <a:t>float</a:t>
                      </a:r>
                      <a:endParaRPr lang="pt-BR" sz="1400" b="1" dirty="0"/>
                    </a:p>
                  </a:txBody>
                  <a:tcPr marL="64056" marR="64056" marT="32028" marB="32028" anchor="ctr"/>
                </a:tc>
                <a:tc>
                  <a:txBody>
                    <a:bodyPr/>
                    <a:lstStyle/>
                    <a:p>
                      <a:r>
                        <a:rPr lang="pt-BR" sz="1200" dirty="0"/>
                        <a:t>±1,5 x 10</a:t>
                      </a:r>
                      <a:r>
                        <a:rPr lang="pt-BR" sz="1200" baseline="30000" dirty="0"/>
                        <a:t>−45</a:t>
                      </a:r>
                      <a:r>
                        <a:rPr lang="pt-BR" sz="1200" dirty="0"/>
                        <a:t> a ±3,4 x 10</a:t>
                      </a:r>
                      <a:r>
                        <a:rPr lang="pt-BR" sz="1200" baseline="30000" dirty="0"/>
                        <a:t>38</a:t>
                      </a:r>
                    </a:p>
                  </a:txBody>
                  <a:tcPr marL="64056" marR="64056" marT="32028" marB="32028" anchor="ctr"/>
                </a:tc>
                <a:extLst>
                  <a:ext uri="{0D108BD9-81ED-4DB2-BD59-A6C34878D82A}">
                    <a16:rowId xmlns:a16="http://schemas.microsoft.com/office/drawing/2014/main" val="128890479"/>
                  </a:ext>
                </a:extLst>
              </a:tr>
              <a:tr h="268835">
                <a:tc>
                  <a:txBody>
                    <a:bodyPr/>
                    <a:lstStyle/>
                    <a:p>
                      <a:r>
                        <a:rPr lang="pt-BR" sz="1400" b="1" dirty="0" err="1"/>
                        <a:t>int</a:t>
                      </a:r>
                      <a:endParaRPr lang="pt-BR" sz="1400" b="1" dirty="0"/>
                    </a:p>
                  </a:txBody>
                  <a:tcPr marL="64056" marR="64056" marT="32028" marB="32028" anchor="ctr"/>
                </a:tc>
                <a:tc>
                  <a:txBody>
                    <a:bodyPr/>
                    <a:lstStyle/>
                    <a:p>
                      <a:r>
                        <a:rPr lang="pt-BR" sz="1200" dirty="0"/>
                        <a:t>-2.147.483.648 a 2.147.483.647</a:t>
                      </a:r>
                    </a:p>
                  </a:txBody>
                  <a:tcPr marL="64056" marR="64056" marT="32028" marB="32028" anchor="ctr"/>
                </a:tc>
                <a:extLst>
                  <a:ext uri="{0D108BD9-81ED-4DB2-BD59-A6C34878D82A}">
                    <a16:rowId xmlns:a16="http://schemas.microsoft.com/office/drawing/2014/main" val="1888047565"/>
                  </a:ext>
                </a:extLst>
              </a:tr>
              <a:tr h="268835">
                <a:tc>
                  <a:txBody>
                    <a:bodyPr/>
                    <a:lstStyle/>
                    <a:p>
                      <a:r>
                        <a:rPr lang="pt-BR" sz="1400" b="1" dirty="0" err="1"/>
                        <a:t>uint</a:t>
                      </a:r>
                      <a:endParaRPr lang="pt-BR" sz="1400" b="1" dirty="0"/>
                    </a:p>
                  </a:txBody>
                  <a:tcPr marL="64056" marR="64056" marT="32028" marB="32028" anchor="ctr"/>
                </a:tc>
                <a:tc>
                  <a:txBody>
                    <a:bodyPr/>
                    <a:lstStyle/>
                    <a:p>
                      <a:r>
                        <a:rPr lang="pt-BR" sz="1200" dirty="0"/>
                        <a:t>0 a 4.294.967.295</a:t>
                      </a:r>
                    </a:p>
                  </a:txBody>
                  <a:tcPr marL="64056" marR="64056" marT="32028" marB="32028" anchor="ctr"/>
                </a:tc>
                <a:extLst>
                  <a:ext uri="{0D108BD9-81ED-4DB2-BD59-A6C34878D82A}">
                    <a16:rowId xmlns:a16="http://schemas.microsoft.com/office/drawing/2014/main" val="2913142857"/>
                  </a:ext>
                </a:extLst>
              </a:tr>
              <a:tr h="268835">
                <a:tc>
                  <a:txBody>
                    <a:bodyPr/>
                    <a:lstStyle/>
                    <a:p>
                      <a:r>
                        <a:rPr lang="pt-BR" sz="1400" b="1" dirty="0" err="1"/>
                        <a:t>long</a:t>
                      </a:r>
                      <a:endParaRPr lang="pt-BR" sz="1400" b="1" dirty="0"/>
                    </a:p>
                  </a:txBody>
                  <a:tcPr marL="64056" marR="64056" marT="32028" marB="32028" anchor="ctr"/>
                </a:tc>
                <a:tc>
                  <a:txBody>
                    <a:bodyPr/>
                    <a:lstStyle/>
                    <a:p>
                      <a:r>
                        <a:rPr lang="pt-BR" sz="1200" dirty="0"/>
                        <a:t>-9.223.372.036.854.775.808 a 9.223.372.036.854.775.807</a:t>
                      </a:r>
                    </a:p>
                  </a:txBody>
                  <a:tcPr marL="64056" marR="64056" marT="32028" marB="32028" anchor="ctr"/>
                </a:tc>
                <a:extLst>
                  <a:ext uri="{0D108BD9-81ED-4DB2-BD59-A6C34878D82A}">
                    <a16:rowId xmlns:a16="http://schemas.microsoft.com/office/drawing/2014/main" val="405498974"/>
                  </a:ext>
                </a:extLst>
              </a:tr>
              <a:tr h="268835">
                <a:tc>
                  <a:txBody>
                    <a:bodyPr/>
                    <a:lstStyle/>
                    <a:p>
                      <a:r>
                        <a:rPr lang="pt-BR" sz="1400" b="1" dirty="0" err="1"/>
                        <a:t>ulong</a:t>
                      </a:r>
                      <a:endParaRPr lang="pt-BR" sz="1400" b="1" dirty="0"/>
                    </a:p>
                  </a:txBody>
                  <a:tcPr marL="64056" marR="64056" marT="32028" marB="32028" anchor="ctr"/>
                </a:tc>
                <a:tc>
                  <a:txBody>
                    <a:bodyPr/>
                    <a:lstStyle/>
                    <a:p>
                      <a:r>
                        <a:rPr lang="pt-BR" sz="1200" dirty="0"/>
                        <a:t>0 a 18.446.744.073.709.551.615</a:t>
                      </a:r>
                    </a:p>
                  </a:txBody>
                  <a:tcPr marL="64056" marR="64056" marT="32028" marB="32028" anchor="ctr"/>
                </a:tc>
                <a:extLst>
                  <a:ext uri="{0D108BD9-81ED-4DB2-BD59-A6C34878D82A}">
                    <a16:rowId xmlns:a16="http://schemas.microsoft.com/office/drawing/2014/main" val="3931206768"/>
                  </a:ext>
                </a:extLst>
              </a:tr>
              <a:tr h="268835">
                <a:tc>
                  <a:txBody>
                    <a:bodyPr/>
                    <a:lstStyle/>
                    <a:p>
                      <a:r>
                        <a:rPr lang="pt-BR" sz="1400" b="1" dirty="0"/>
                        <a:t>short</a:t>
                      </a:r>
                    </a:p>
                  </a:txBody>
                  <a:tcPr marL="64056" marR="64056" marT="32028" marB="32028" anchor="ctr"/>
                </a:tc>
                <a:tc>
                  <a:txBody>
                    <a:bodyPr/>
                    <a:lstStyle/>
                    <a:p>
                      <a:r>
                        <a:rPr lang="pt-BR" sz="1200" dirty="0"/>
                        <a:t>-32.768 a 32.767</a:t>
                      </a:r>
                    </a:p>
                  </a:txBody>
                  <a:tcPr marL="64056" marR="64056" marT="32028" marB="32028" anchor="ctr"/>
                </a:tc>
                <a:extLst>
                  <a:ext uri="{0D108BD9-81ED-4DB2-BD59-A6C34878D82A}">
                    <a16:rowId xmlns:a16="http://schemas.microsoft.com/office/drawing/2014/main" val="1140978547"/>
                  </a:ext>
                </a:extLst>
              </a:tr>
              <a:tr h="268835">
                <a:tc>
                  <a:txBody>
                    <a:bodyPr/>
                    <a:lstStyle/>
                    <a:p>
                      <a:r>
                        <a:rPr lang="pt-BR" sz="1400" b="1" dirty="0" err="1"/>
                        <a:t>ushort</a:t>
                      </a:r>
                      <a:endParaRPr lang="pt-BR" sz="1400" b="1" dirty="0"/>
                    </a:p>
                  </a:txBody>
                  <a:tcPr marL="64056" marR="64056" marT="32028" marB="32028" anchor="ctr"/>
                </a:tc>
                <a:tc>
                  <a:txBody>
                    <a:bodyPr/>
                    <a:lstStyle/>
                    <a:p>
                      <a:r>
                        <a:rPr lang="pt-BR" sz="1200" dirty="0"/>
                        <a:t>0 a 65.535</a:t>
                      </a:r>
                    </a:p>
                  </a:txBody>
                  <a:tcPr marL="64056" marR="64056" marT="32028" marB="32028" anchor="ctr"/>
                </a:tc>
                <a:extLst>
                  <a:ext uri="{0D108BD9-81ED-4DB2-BD59-A6C34878D82A}">
                    <a16:rowId xmlns:a16="http://schemas.microsoft.com/office/drawing/2014/main" val="1631030819"/>
                  </a:ext>
                </a:extLst>
              </a:tr>
            </a:tbl>
          </a:graphicData>
        </a:graphic>
      </p:graphicFrame>
      <p:graphicFrame>
        <p:nvGraphicFramePr>
          <p:cNvPr id="3" name="Table 2">
            <a:extLst>
              <a:ext uri="{FF2B5EF4-FFF2-40B4-BE49-F238E27FC236}">
                <a16:creationId xmlns:a16="http://schemas.microsoft.com/office/drawing/2014/main" id="{4FAA6090-38C8-42A0-8CE0-2B25C97D3D5F}"/>
              </a:ext>
            </a:extLst>
          </p:cNvPr>
          <p:cNvGraphicFramePr>
            <a:graphicFrameLocks noGrp="1"/>
          </p:cNvGraphicFramePr>
          <p:nvPr>
            <p:extLst>
              <p:ext uri="{D42A27DB-BD31-4B8C-83A1-F6EECF244321}">
                <p14:modId xmlns:p14="http://schemas.microsoft.com/office/powerpoint/2010/main" val="1903422171"/>
              </p:ext>
            </p:extLst>
          </p:nvPr>
        </p:nvGraphicFramePr>
        <p:xfrm>
          <a:off x="6633029" y="2418617"/>
          <a:ext cx="2199271" cy="1112520"/>
        </p:xfrm>
        <a:graphic>
          <a:graphicData uri="http://schemas.openxmlformats.org/drawingml/2006/table">
            <a:tbl>
              <a:tblPr firstRow="1" bandRow="1"/>
              <a:tblGrid>
                <a:gridCol w="2199271">
                  <a:extLst>
                    <a:ext uri="{9D8B030D-6E8A-4147-A177-3AD203B41FA5}">
                      <a16:colId xmlns:a16="http://schemas.microsoft.com/office/drawing/2014/main" val="556262335"/>
                    </a:ext>
                  </a:extLst>
                </a:gridCol>
              </a:tblGrid>
              <a:tr h="370840">
                <a:tc>
                  <a:txBody>
                    <a:bodyPr/>
                    <a:lstStyle/>
                    <a:p>
                      <a:pPr algn="ctr"/>
                      <a:r>
                        <a:rPr lang="pt-BR" sz="1600" b="1" dirty="0"/>
                        <a:t>Tipo</a:t>
                      </a:r>
                    </a:p>
                  </a:txBody>
                  <a:tcPr anchor="ctr">
                    <a:solidFill>
                      <a:schemeClr val="bg2">
                        <a:lumMod val="50000"/>
                      </a:schemeClr>
                    </a:solidFill>
                  </a:tcPr>
                </a:tc>
                <a:extLst>
                  <a:ext uri="{0D108BD9-81ED-4DB2-BD59-A6C34878D82A}">
                    <a16:rowId xmlns:a16="http://schemas.microsoft.com/office/drawing/2014/main" val="3358306885"/>
                  </a:ext>
                </a:extLst>
              </a:tr>
              <a:tr h="370840">
                <a:tc>
                  <a:txBody>
                    <a:bodyPr/>
                    <a:lstStyle/>
                    <a:p>
                      <a:pPr algn="ctr"/>
                      <a:r>
                        <a:rPr lang="pt-BR" sz="1400" b="1" dirty="0" err="1"/>
                        <a:t>String</a:t>
                      </a:r>
                      <a:endParaRPr lang="pt-BR" sz="1400" b="1" dirty="0"/>
                    </a:p>
                  </a:txBody>
                  <a:tcPr anchor="ctr"/>
                </a:tc>
                <a:extLst>
                  <a:ext uri="{0D108BD9-81ED-4DB2-BD59-A6C34878D82A}">
                    <a16:rowId xmlns:a16="http://schemas.microsoft.com/office/drawing/2014/main" val="3404945190"/>
                  </a:ext>
                </a:extLst>
              </a:tr>
              <a:tr h="370840">
                <a:tc>
                  <a:txBody>
                    <a:bodyPr/>
                    <a:lstStyle/>
                    <a:p>
                      <a:pPr algn="ctr"/>
                      <a:r>
                        <a:rPr lang="pt-BR" sz="1400" b="1" dirty="0" err="1"/>
                        <a:t>Object</a:t>
                      </a:r>
                      <a:endParaRPr lang="pt-BR" sz="1400" b="1" dirty="0"/>
                    </a:p>
                  </a:txBody>
                  <a:tcPr anchor="ctr"/>
                </a:tc>
                <a:extLst>
                  <a:ext uri="{0D108BD9-81ED-4DB2-BD59-A6C34878D82A}">
                    <a16:rowId xmlns:a16="http://schemas.microsoft.com/office/drawing/2014/main" val="1863683936"/>
                  </a:ext>
                </a:extLst>
              </a:tr>
            </a:tbl>
          </a:graphicData>
        </a:graphic>
      </p:graphicFrame>
    </p:spTree>
    <p:extLst>
      <p:ext uri="{BB962C8B-B14F-4D97-AF65-F5344CB8AC3E}">
        <p14:creationId xmlns:p14="http://schemas.microsoft.com/office/powerpoint/2010/main" val="16134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F436-1AE3-4717-BC36-746161AF646B}"/>
              </a:ext>
            </a:extLst>
          </p:cNvPr>
          <p:cNvSpPr>
            <a:spLocks noGrp="1"/>
          </p:cNvSpPr>
          <p:nvPr>
            <p:ph type="title"/>
          </p:nvPr>
        </p:nvSpPr>
        <p:spPr/>
        <p:txBody>
          <a:bodyPr/>
          <a:lstStyle/>
          <a:p>
            <a:r>
              <a:rPr lang="pt-BR" dirty="0"/>
              <a:t>Operadores aritméticos</a:t>
            </a:r>
          </a:p>
        </p:txBody>
      </p:sp>
      <p:graphicFrame>
        <p:nvGraphicFramePr>
          <p:cNvPr id="5" name="Google Shape;158;p26">
            <a:extLst>
              <a:ext uri="{FF2B5EF4-FFF2-40B4-BE49-F238E27FC236}">
                <a16:creationId xmlns:a16="http://schemas.microsoft.com/office/drawing/2014/main" id="{C7E3765E-C705-452E-8367-7C220CEB50F9}"/>
              </a:ext>
            </a:extLst>
          </p:cNvPr>
          <p:cNvGraphicFramePr/>
          <p:nvPr>
            <p:extLst>
              <p:ext uri="{D42A27DB-BD31-4B8C-83A1-F6EECF244321}">
                <p14:modId xmlns:p14="http://schemas.microsoft.com/office/powerpoint/2010/main" val="2150407278"/>
              </p:ext>
            </p:extLst>
          </p:nvPr>
        </p:nvGraphicFramePr>
        <p:xfrm>
          <a:off x="529593" y="1296173"/>
          <a:ext cx="8084814" cy="3283075"/>
        </p:xfrm>
        <a:graphic>
          <a:graphicData uri="http://schemas.openxmlformats.org/drawingml/2006/table">
            <a:tbl>
              <a:tblPr firstRow="1"/>
              <a:tblGrid>
                <a:gridCol w="1124725">
                  <a:extLst>
                    <a:ext uri="{9D8B030D-6E8A-4147-A177-3AD203B41FA5}">
                      <a16:colId xmlns:a16="http://schemas.microsoft.com/office/drawing/2014/main" val="20000"/>
                    </a:ext>
                  </a:extLst>
                </a:gridCol>
                <a:gridCol w="5610261">
                  <a:extLst>
                    <a:ext uri="{9D8B030D-6E8A-4147-A177-3AD203B41FA5}">
                      <a16:colId xmlns:a16="http://schemas.microsoft.com/office/drawing/2014/main" val="20001"/>
                    </a:ext>
                  </a:extLst>
                </a:gridCol>
                <a:gridCol w="1349828">
                  <a:extLst>
                    <a:ext uri="{9D8B030D-6E8A-4147-A177-3AD203B41FA5}">
                      <a16:colId xmlns:a16="http://schemas.microsoft.com/office/drawing/2014/main" val="20002"/>
                    </a:ext>
                  </a:extLst>
                </a:gridCol>
              </a:tblGrid>
              <a:tr h="360175">
                <a:tc>
                  <a:txBody>
                    <a:bodyPr/>
                    <a:lstStyle/>
                    <a:p>
                      <a:pPr marL="0" lvl="0" indent="0" algn="ctr" rtl="0">
                        <a:spcBef>
                          <a:spcPts val="0"/>
                        </a:spcBef>
                        <a:spcAft>
                          <a:spcPts val="0"/>
                        </a:spcAft>
                        <a:buNone/>
                      </a:pPr>
                      <a:r>
                        <a:rPr lang="en" b="1" dirty="0"/>
                        <a:t>Operador</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chemeClr val="bg1"/>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somar números ou concatena</a:t>
                      </a:r>
                      <a:r>
                        <a:rPr lang="pt-BR" sz="1400" dirty="0"/>
                        <a:t>r</a:t>
                      </a:r>
                      <a:r>
                        <a:rPr lang="en" sz="1400" dirty="0"/>
                        <a:t> strings</a:t>
                      </a:r>
                      <a:endParaRPr sz="1400" b="1" i="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2 + 1</a:t>
                      </a:r>
                      <a:endParaRPr b="1" dirty="0">
                        <a:solidFill>
                          <a:schemeClr val="bg1"/>
                        </a:solidFill>
                      </a:endParaRPr>
                    </a:p>
                  </a:txBody>
                  <a:tcPr marL="91425" marR="91425" marT="91425" marB="91425" anchor="ctr"/>
                </a:tc>
                <a:extLst>
                  <a:ext uri="{0D108BD9-81ED-4DB2-BD59-A6C34878D82A}">
                    <a16:rowId xmlns:a16="http://schemas.microsoft.com/office/drawing/2014/main" val="10001"/>
                  </a:ext>
                </a:extLst>
              </a:tr>
              <a:tr h="526300">
                <a:tc>
                  <a:txBody>
                    <a:bodyPr/>
                    <a:lstStyle/>
                    <a:p>
                      <a:pPr marL="0" lvl="0" indent="0" algn="ctr" rtl="0">
                        <a:spcBef>
                          <a:spcPts val="0"/>
                        </a:spcBef>
                        <a:spcAft>
                          <a:spcPts val="0"/>
                        </a:spcAft>
                        <a:buNone/>
                      </a:pPr>
                      <a:r>
                        <a:rPr lang="en" sz="2400" b="1"/>
                        <a:t>-</a:t>
                      </a:r>
                      <a:endParaRPr sz="2400" b="1">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subtrair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2 - 1</a:t>
                      </a:r>
                      <a:endParaRPr b="1">
                        <a:solidFill>
                          <a:schemeClr val="bg1"/>
                        </a:solidFill>
                      </a:endParaRPr>
                    </a:p>
                  </a:txBody>
                  <a:tcPr marL="91425" marR="91425" marT="91425" marB="91425" anchor="ctr"/>
                </a:tc>
                <a:extLst>
                  <a:ext uri="{0D108BD9-81ED-4DB2-BD59-A6C34878D82A}">
                    <a16:rowId xmlns:a16="http://schemas.microsoft.com/office/drawing/2014/main" val="10002"/>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multiplicar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2</a:t>
                      </a:r>
                      <a:endParaRPr b="1">
                        <a:solidFill>
                          <a:schemeClr val="bg1"/>
                        </a:solidFill>
                      </a:endParaRPr>
                    </a:p>
                  </a:txBody>
                  <a:tcPr marL="91425" marR="91425" marT="91425" marB="91425" anchor="ctr"/>
                </a:tc>
                <a:extLst>
                  <a:ext uri="{0D108BD9-81ED-4DB2-BD59-A6C34878D82A}">
                    <a16:rowId xmlns:a16="http://schemas.microsoft.com/office/drawing/2014/main" val="10003"/>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dividir números e retornar o quociente.</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6 / 3 (é 2)</a:t>
                      </a:r>
                      <a:endParaRPr b="1">
                        <a:solidFill>
                          <a:schemeClr val="bg1"/>
                        </a:solidFill>
                      </a:endParaRPr>
                    </a:p>
                  </a:txBody>
                  <a:tcPr marL="91425" marR="91425" marT="91425" marB="91425" anchor="ctr"/>
                </a:tc>
                <a:extLst>
                  <a:ext uri="{0D108BD9-81ED-4DB2-BD59-A6C34878D82A}">
                    <a16:rowId xmlns:a16="http://schemas.microsoft.com/office/drawing/2014/main" val="10004"/>
                  </a:ext>
                </a:extLst>
              </a:tr>
              <a:tr h="692425">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Este operador se chama “módulo”. Ele funciona quase como a divisão, mas retorna o resto dela.</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6 % 3 (é 0)</a:t>
                      </a:r>
                      <a:endParaRPr b="1" dirty="0">
                        <a:solidFill>
                          <a:schemeClr val="bg1"/>
                        </a:solidFill>
                      </a:endParaRPr>
                    </a:p>
                  </a:txBody>
                  <a:tcPr marL="91425" marR="91425" marT="91425" marB="914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52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5427-2740-4FD9-98EE-289CEEF28F5A}"/>
              </a:ext>
            </a:extLst>
          </p:cNvPr>
          <p:cNvSpPr>
            <a:spLocks noGrp="1"/>
          </p:cNvSpPr>
          <p:nvPr>
            <p:ph type="title"/>
          </p:nvPr>
        </p:nvSpPr>
        <p:spPr>
          <a:xfrm>
            <a:off x="311700" y="445025"/>
            <a:ext cx="8520600" cy="572700"/>
          </a:xfrm>
        </p:spPr>
        <p:txBody>
          <a:bodyPr/>
          <a:lstStyle/>
          <a:p>
            <a:r>
              <a:rPr lang="pt-BR" dirty="0"/>
              <a:t>Operadores atribuição</a:t>
            </a:r>
          </a:p>
        </p:txBody>
      </p:sp>
      <p:graphicFrame>
        <p:nvGraphicFramePr>
          <p:cNvPr id="4" name="Google Shape;164;p27">
            <a:extLst>
              <a:ext uri="{FF2B5EF4-FFF2-40B4-BE49-F238E27FC236}">
                <a16:creationId xmlns:a16="http://schemas.microsoft.com/office/drawing/2014/main" id="{B19F58E2-954C-45F5-B6D6-504DD6F9C4DD}"/>
              </a:ext>
            </a:extLst>
          </p:cNvPr>
          <p:cNvGraphicFramePr/>
          <p:nvPr>
            <p:extLst>
              <p:ext uri="{D42A27DB-BD31-4B8C-83A1-F6EECF244321}">
                <p14:modId xmlns:p14="http://schemas.microsoft.com/office/powerpoint/2010/main" val="1405036064"/>
              </p:ext>
            </p:extLst>
          </p:nvPr>
        </p:nvGraphicFramePr>
        <p:xfrm>
          <a:off x="493486" y="1098876"/>
          <a:ext cx="8338815" cy="3687870"/>
        </p:xfrm>
        <a:graphic>
          <a:graphicData uri="http://schemas.openxmlformats.org/drawingml/2006/table">
            <a:tbl>
              <a:tblPr/>
              <a:tblGrid>
                <a:gridCol w="1136720">
                  <a:extLst>
                    <a:ext uri="{9D8B030D-6E8A-4147-A177-3AD203B41FA5}">
                      <a16:colId xmlns:a16="http://schemas.microsoft.com/office/drawing/2014/main" val="20000"/>
                    </a:ext>
                  </a:extLst>
                </a:gridCol>
                <a:gridCol w="5905755">
                  <a:extLst>
                    <a:ext uri="{9D8B030D-6E8A-4147-A177-3AD203B41FA5}">
                      <a16:colId xmlns:a16="http://schemas.microsoft.com/office/drawing/2014/main" val="20001"/>
                    </a:ext>
                  </a:extLst>
                </a:gridCol>
                <a:gridCol w="1296340">
                  <a:extLst>
                    <a:ext uri="{9D8B030D-6E8A-4147-A177-3AD203B41FA5}">
                      <a16:colId xmlns:a16="http://schemas.microsoft.com/office/drawing/2014/main" val="20002"/>
                    </a:ext>
                  </a:extLst>
                </a:gridCol>
              </a:tblGrid>
              <a:tr h="387058">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en" sz="1200" dirty="0"/>
                        <a:t>Usado </a:t>
                      </a:r>
                      <a:r>
                        <a:rPr lang="pt-BR" sz="1200" dirty="0"/>
                        <a:t>atribuir </a:t>
                      </a:r>
                      <a:r>
                        <a:rPr lang="en" sz="1200" dirty="0"/>
                        <a:t>um valor </a:t>
                      </a:r>
                      <a:r>
                        <a:rPr lang="pt-BR" sz="1200" dirty="0"/>
                        <a:t>a </a:t>
                      </a:r>
                      <a:r>
                        <a:rPr lang="en" sz="1200" dirty="0"/>
                        <a:t>uma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6 </a:t>
                      </a:r>
                      <a:endParaRPr sz="1200" dirty="0"/>
                    </a:p>
                    <a:p>
                      <a:pPr marL="0" lvl="0" indent="0" algn="l" rtl="0">
                        <a:spcBef>
                          <a:spcPts val="0"/>
                        </a:spcBef>
                        <a:spcAft>
                          <a:spcPts val="0"/>
                        </a:spcAft>
                        <a:buNone/>
                      </a:pPr>
                      <a:r>
                        <a:rPr lang="en" sz="1200" dirty="0"/>
                        <a:t>(X vale 6)</a:t>
                      </a:r>
                      <a:endParaRPr sz="1200" b="1" dirty="0"/>
                    </a:p>
                  </a:txBody>
                  <a:tcPr marL="91425" marR="91425" marT="91425" marB="91425" anchor="ctr"/>
                </a:tc>
                <a:extLst>
                  <a:ext uri="{0D108BD9-81ED-4DB2-BD59-A6C34878D82A}">
                    <a16:rowId xmlns:a16="http://schemas.microsoft.com/office/drawing/2014/main" val="10001"/>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S</a:t>
                      </a:r>
                      <a:r>
                        <a:rPr lang="en" sz="1200" dirty="0"/>
                        <a:t>oma um valor à variável, </a:t>
                      </a:r>
                      <a:r>
                        <a:rPr lang="pt-BR" sz="1200" dirty="0"/>
                        <a:t>armazenando o resultado na variável</a:t>
                      </a:r>
                      <a:r>
                        <a:rPr lang="en" sz="1200" dirty="0"/>
                        <a:t>. </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X += 2 </a:t>
                      </a:r>
                      <a:endParaRPr sz="1200"/>
                    </a:p>
                    <a:p>
                      <a:pPr marL="0" lvl="0" indent="0" algn="l" rtl="0">
                        <a:spcBef>
                          <a:spcPts val="0"/>
                        </a:spcBef>
                        <a:spcAft>
                          <a:spcPts val="0"/>
                        </a:spcAft>
                        <a:buNone/>
                      </a:pPr>
                      <a:r>
                        <a:rPr lang="en" sz="1200"/>
                        <a:t>(X vale 8)</a:t>
                      </a:r>
                      <a:endParaRPr sz="1200" b="1"/>
                    </a:p>
                  </a:txBody>
                  <a:tcPr marL="91425" marR="91425" marT="91425" marB="91425" anchor="ctr"/>
                </a:tc>
                <a:extLst>
                  <a:ext uri="{0D108BD9-81ED-4DB2-BD59-A6C34878D82A}">
                    <a16:rowId xmlns:a16="http://schemas.microsoft.com/office/drawing/2014/main" val="10002"/>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S</a:t>
                      </a:r>
                      <a:r>
                        <a:rPr lang="en" sz="1200" dirty="0"/>
                        <a:t>ubtrai um valor da variável, </a:t>
                      </a:r>
                      <a:r>
                        <a:rPr lang="pt-BR" sz="1200" dirty="0"/>
                        <a:t>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5 </a:t>
                      </a:r>
                      <a:endParaRPr sz="1200"/>
                    </a:p>
                    <a:p>
                      <a:pPr marL="0" lvl="0" indent="0" algn="l" rtl="0">
                        <a:spcBef>
                          <a:spcPts val="0"/>
                        </a:spcBef>
                        <a:spcAft>
                          <a:spcPts val="0"/>
                        </a:spcAft>
                        <a:buNone/>
                      </a:pPr>
                      <a:r>
                        <a:rPr lang="en" sz="1200"/>
                        <a:t>(X vale 3)</a:t>
                      </a:r>
                      <a:endParaRPr sz="1200" b="1"/>
                    </a:p>
                  </a:txBody>
                  <a:tcPr marL="91425" marR="91425" marT="91425" marB="91425" anchor="ctr"/>
                </a:tc>
                <a:extLst>
                  <a:ext uri="{0D108BD9-81ED-4DB2-BD59-A6C34878D82A}">
                    <a16:rowId xmlns:a16="http://schemas.microsoft.com/office/drawing/2014/main" val="10003"/>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Multiplica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2</a:t>
                      </a:r>
                      <a:endParaRPr sz="1200"/>
                    </a:p>
                    <a:p>
                      <a:pPr marL="0" lvl="0" indent="0" algn="l" rtl="0">
                        <a:spcBef>
                          <a:spcPts val="0"/>
                        </a:spcBef>
                        <a:spcAft>
                          <a:spcPts val="0"/>
                        </a:spcAft>
                        <a:buNone/>
                      </a:pPr>
                      <a:r>
                        <a:rPr lang="en" sz="1200"/>
                        <a:t>(X vale 6)</a:t>
                      </a:r>
                      <a:endParaRPr sz="1200" b="1"/>
                    </a:p>
                  </a:txBody>
                  <a:tcPr marL="91425" marR="91425" marT="91425" marB="91425" anchor="ctr"/>
                </a:tc>
                <a:extLst>
                  <a:ext uri="{0D108BD9-81ED-4DB2-BD59-A6C34878D82A}">
                    <a16:rowId xmlns:a16="http://schemas.microsoft.com/office/drawing/2014/main" val="10004"/>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Divide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3</a:t>
                      </a:r>
                      <a:endParaRPr sz="1200" dirty="0"/>
                    </a:p>
                    <a:p>
                      <a:pPr marL="0" lvl="0" indent="0" algn="l" rtl="0">
                        <a:spcBef>
                          <a:spcPts val="0"/>
                        </a:spcBef>
                        <a:spcAft>
                          <a:spcPts val="0"/>
                        </a:spcAft>
                        <a:buNone/>
                      </a:pPr>
                      <a:r>
                        <a:rPr lang="en" sz="1200" dirty="0"/>
                        <a:t>(X vale 2)</a:t>
                      </a:r>
                      <a:endParaRPr sz="1200" b="1" dirty="0"/>
                    </a:p>
                  </a:txBody>
                  <a:tcPr marL="91425" marR="91425" marT="91425" marB="91425" anchor="ctr"/>
                </a:tc>
                <a:extLst>
                  <a:ext uri="{0D108BD9-81ED-4DB2-BD59-A6C34878D82A}">
                    <a16:rowId xmlns:a16="http://schemas.microsoft.com/office/drawing/2014/main" val="10005"/>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Calcula o resto da divisão por um valor, armazenando o resultado na variável</a:t>
                      </a:r>
                      <a:r>
                        <a:rPr lang="en" sz="1200" dirty="0"/>
                        <a:t>.</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X %= 2</a:t>
                      </a:r>
                      <a:endParaRPr sz="1200" dirty="0"/>
                    </a:p>
                    <a:p>
                      <a:pPr marL="0" lvl="0" indent="0" algn="l" rtl="0">
                        <a:spcBef>
                          <a:spcPts val="0"/>
                        </a:spcBef>
                        <a:spcAft>
                          <a:spcPts val="0"/>
                        </a:spcAft>
                        <a:buNone/>
                      </a:pPr>
                      <a:r>
                        <a:rPr lang="en" sz="1200" dirty="0"/>
                        <a:t>(X vale 0)</a:t>
                      </a:r>
                      <a:endParaRPr sz="1200" b="1" dirty="0"/>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0013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Operadores aritméticos</a:t>
            </a:r>
            <a:endParaRPr lang="pt-BR" sz="1200" dirty="0">
              <a:solidFill>
                <a:srgbClr val="FFFFFF"/>
              </a:solidFill>
            </a:endParaRPr>
          </a:p>
        </p:txBody>
      </p:sp>
    </p:spTree>
    <p:extLst>
      <p:ext uri="{BB962C8B-B14F-4D97-AF65-F5344CB8AC3E}">
        <p14:creationId xmlns:p14="http://schemas.microsoft.com/office/powerpoint/2010/main" val="327078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034-3375-4D76-A3A6-2BA26294AE4B}"/>
              </a:ext>
            </a:extLst>
          </p:cNvPr>
          <p:cNvSpPr>
            <a:spLocks noGrp="1"/>
          </p:cNvSpPr>
          <p:nvPr>
            <p:ph type="ctrTitle"/>
          </p:nvPr>
        </p:nvSpPr>
        <p:spPr/>
        <p:txBody>
          <a:bodyPr/>
          <a:lstStyle/>
          <a:p>
            <a:r>
              <a:rPr lang="pt-BR" dirty="0"/>
              <a:t>Decisões!</a:t>
            </a:r>
            <a:br>
              <a:rPr lang="pt-BR" dirty="0"/>
            </a:br>
            <a:r>
              <a:rPr lang="pt-BR" dirty="0"/>
              <a:t>Decisões!</a:t>
            </a:r>
          </a:p>
        </p:txBody>
      </p:sp>
    </p:spTree>
    <p:extLst>
      <p:ext uri="{BB962C8B-B14F-4D97-AF65-F5344CB8AC3E}">
        <p14:creationId xmlns:p14="http://schemas.microsoft.com/office/powerpoint/2010/main" val="3547874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CDC-2B0A-4135-B4C3-896139B59415}"/>
              </a:ext>
            </a:extLst>
          </p:cNvPr>
          <p:cNvSpPr>
            <a:spLocks noGrp="1"/>
          </p:cNvSpPr>
          <p:nvPr>
            <p:ph type="title"/>
          </p:nvPr>
        </p:nvSpPr>
        <p:spPr/>
        <p:txBody>
          <a:bodyPr/>
          <a:lstStyle/>
          <a:p>
            <a:r>
              <a:rPr lang="pt-BR" dirty="0"/>
              <a:t>Operadores Relacionais</a:t>
            </a:r>
          </a:p>
        </p:txBody>
      </p:sp>
      <p:graphicFrame>
        <p:nvGraphicFramePr>
          <p:cNvPr id="4" name="Table 3">
            <a:extLst>
              <a:ext uri="{FF2B5EF4-FFF2-40B4-BE49-F238E27FC236}">
                <a16:creationId xmlns:a16="http://schemas.microsoft.com/office/drawing/2014/main" id="{5F45474C-1ED6-4DC5-903D-F2FFBD7A6E74}"/>
              </a:ext>
            </a:extLst>
          </p:cNvPr>
          <p:cNvGraphicFramePr>
            <a:graphicFrameLocks noGrp="1"/>
          </p:cNvGraphicFramePr>
          <p:nvPr>
            <p:extLst>
              <p:ext uri="{D42A27DB-BD31-4B8C-83A1-F6EECF244321}">
                <p14:modId xmlns:p14="http://schemas.microsoft.com/office/powerpoint/2010/main" val="782217124"/>
              </p:ext>
            </p:extLst>
          </p:nvPr>
        </p:nvGraphicFramePr>
        <p:xfrm>
          <a:off x="311150" y="1152525"/>
          <a:ext cx="8520600" cy="3696510"/>
        </p:xfrm>
        <a:graphic>
          <a:graphicData uri="http://schemas.openxmlformats.org/drawingml/2006/table">
            <a:tbl>
              <a:tblPr/>
              <a:tblGrid>
                <a:gridCol w="1082221">
                  <a:extLst>
                    <a:ext uri="{9D8B030D-6E8A-4147-A177-3AD203B41FA5}">
                      <a16:colId xmlns:a16="http://schemas.microsoft.com/office/drawing/2014/main" val="4080900674"/>
                    </a:ext>
                  </a:extLst>
                </a:gridCol>
                <a:gridCol w="6113779">
                  <a:extLst>
                    <a:ext uri="{9D8B030D-6E8A-4147-A177-3AD203B41FA5}">
                      <a16:colId xmlns:a16="http://schemas.microsoft.com/office/drawing/2014/main" val="3505302960"/>
                    </a:ext>
                  </a:extLst>
                </a:gridCol>
                <a:gridCol w="1324600">
                  <a:extLst>
                    <a:ext uri="{9D8B030D-6E8A-4147-A177-3AD203B41FA5}">
                      <a16:colId xmlns:a16="http://schemas.microsoft.com/office/drawing/2014/main" val="646057523"/>
                    </a:ext>
                  </a:extLst>
                </a:gridCol>
              </a:tblGrid>
              <a:tr h="404850">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393782211"/>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a:t>
                      </a:r>
                      <a:r>
                        <a:rPr lang="en" sz="1200" dirty="0"/>
                        <a:t> se dois valores são iguais e retorna Verdadeiro ou Falso.</a:t>
                      </a:r>
                      <a:endParaRPr sz="1200" dirty="0"/>
                    </a:p>
                    <a:p>
                      <a:pPr marL="0" lvl="0" indent="0" algn="l" rtl="0">
                        <a:spcBef>
                          <a:spcPts val="0"/>
                        </a:spcBef>
                        <a:spcAft>
                          <a:spcPts val="0"/>
                        </a:spcAft>
                        <a:buNone/>
                      </a:pP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5 == 6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1616645714"/>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 </a:t>
                      </a:r>
                      <a:r>
                        <a:rPr lang="en" sz="1200" dirty="0"/>
                        <a:t>se o valor à esquerda é maior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&gt; 0 </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728784245"/>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0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3799502439"/>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maior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1 &gt;= 1</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3645064881"/>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5</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1186243388"/>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dois valores são diferentes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1 != 1</a:t>
                      </a:r>
                      <a:endParaRPr sz="1200" dirty="0"/>
                    </a:p>
                    <a:p>
                      <a:pPr marL="0" lvl="0" indent="0" algn="l" rtl="0">
                        <a:spcBef>
                          <a:spcPts val="0"/>
                        </a:spcBef>
                        <a:spcAft>
                          <a:spcPts val="0"/>
                        </a:spcAft>
                        <a:buNone/>
                      </a:pPr>
                      <a:r>
                        <a:rPr lang="en" sz="1200" dirty="0"/>
                        <a:t>(falso)</a:t>
                      </a:r>
                      <a:endParaRPr sz="1200" b="1" dirty="0"/>
                    </a:p>
                  </a:txBody>
                  <a:tcPr marL="91425" marR="91425" marT="91425" marB="91425" anchor="ctr"/>
                </a:tc>
                <a:extLst>
                  <a:ext uri="{0D108BD9-81ED-4DB2-BD59-A6C34878D82A}">
                    <a16:rowId xmlns:a16="http://schemas.microsoft.com/office/drawing/2014/main" val="3389310699"/>
                  </a:ext>
                </a:extLst>
              </a:tr>
            </a:tbl>
          </a:graphicData>
        </a:graphic>
      </p:graphicFrame>
    </p:spTree>
    <p:extLst>
      <p:ext uri="{BB962C8B-B14F-4D97-AF65-F5344CB8AC3E}">
        <p14:creationId xmlns:p14="http://schemas.microsoft.com/office/powerpoint/2010/main" val="641513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r>
              <a:rPr lang="pt-BR" dirty="0"/>
              <a:t>Exemplo:</a:t>
            </a:r>
            <a:endParaRPr lang="pt-BR" dirty="0">
              <a:sym typeface="Montserrat"/>
            </a:endParaRPr>
          </a:p>
        </p:txBody>
      </p:sp>
      <p:sp>
        <p:nvSpPr>
          <p:cNvPr id="69" name="Google Shape;69;p15"/>
          <p:cNvSpPr txBox="1">
            <a:spLocks noGrp="1"/>
          </p:cNvSpPr>
          <p:nvPr>
            <p:ph type="body" idx="1"/>
          </p:nvPr>
        </p:nvSpPr>
        <p:spPr/>
        <p:txBody>
          <a:bodyPr/>
          <a:lstStyle/>
          <a:p>
            <a:pPr lvl="0"/>
            <a:endParaRPr lang="pt-BR" dirty="0"/>
          </a:p>
          <a:p>
            <a:pPr lvl="0"/>
            <a:endParaRPr lang="pt-BR" dirty="0"/>
          </a:p>
          <a:p>
            <a:pPr lvl="0"/>
            <a:endParaRPr lang="pt-BR" dirty="0"/>
          </a:p>
        </p:txBody>
      </p:sp>
      <p:graphicFrame>
        <p:nvGraphicFramePr>
          <p:cNvPr id="2" name="Table 1">
            <a:extLst>
              <a:ext uri="{FF2B5EF4-FFF2-40B4-BE49-F238E27FC236}">
                <a16:creationId xmlns:a16="http://schemas.microsoft.com/office/drawing/2014/main" id="{F4B01836-5C0A-46E9-9F01-832AD1119098}"/>
              </a:ext>
            </a:extLst>
          </p:cNvPr>
          <p:cNvGraphicFramePr>
            <a:graphicFrameLocks noGrp="1"/>
          </p:cNvGraphicFramePr>
          <p:nvPr>
            <p:extLst>
              <p:ext uri="{D42A27DB-BD31-4B8C-83A1-F6EECF244321}">
                <p14:modId xmlns:p14="http://schemas.microsoft.com/office/powerpoint/2010/main" val="1760328403"/>
              </p:ext>
            </p:extLst>
          </p:nvPr>
        </p:nvGraphicFramePr>
        <p:xfrm>
          <a:off x="311700" y="1202094"/>
          <a:ext cx="6096000" cy="1112520"/>
        </p:xfrm>
        <a:graphic>
          <a:graphicData uri="http://schemas.openxmlformats.org/drawingml/2006/table">
            <a:tbl>
              <a:tblPr firstRow="1" bandRow="1">
                <a:tableStyleId>{2D5ABB26-0587-4C30-8999-92F81FD0307C}</a:tableStyleId>
              </a:tblPr>
              <a:tblGrid>
                <a:gridCol w="1602160">
                  <a:extLst>
                    <a:ext uri="{9D8B030D-6E8A-4147-A177-3AD203B41FA5}">
                      <a16:colId xmlns:a16="http://schemas.microsoft.com/office/drawing/2014/main" val="1196118665"/>
                    </a:ext>
                  </a:extLst>
                </a:gridCol>
                <a:gridCol w="4493840">
                  <a:extLst>
                    <a:ext uri="{9D8B030D-6E8A-4147-A177-3AD203B41FA5}">
                      <a16:colId xmlns:a16="http://schemas.microsoft.com/office/drawing/2014/main" val="14860479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t>Quando chove, a grama fica molhada</a:t>
                      </a:r>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Choveu hoje.</a:t>
                      </a:r>
                      <a:endParaRPr lang="pt-BR" sz="1800" dirty="0">
                        <a:solidFill>
                          <a:schemeClr val="bg1"/>
                        </a:solidFill>
                        <a:latin typeface="+mn-lt"/>
                      </a:endParaRP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 grama está molhada.</a:t>
                      </a:r>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graphicFrame>
        <p:nvGraphicFramePr>
          <p:cNvPr id="5" name="Table 4">
            <a:extLst>
              <a:ext uri="{FF2B5EF4-FFF2-40B4-BE49-F238E27FC236}">
                <a16:creationId xmlns:a16="http://schemas.microsoft.com/office/drawing/2014/main" id="{4F9A45B4-E921-456F-88E4-62EC2B25909D}"/>
              </a:ext>
            </a:extLst>
          </p:cNvPr>
          <p:cNvGraphicFramePr>
            <a:graphicFrameLocks noGrp="1"/>
          </p:cNvGraphicFramePr>
          <p:nvPr>
            <p:extLst>
              <p:ext uri="{D42A27DB-BD31-4B8C-83A1-F6EECF244321}">
                <p14:modId xmlns:p14="http://schemas.microsoft.com/office/powerpoint/2010/main" val="1608535534"/>
              </p:ext>
            </p:extLst>
          </p:nvPr>
        </p:nvGraphicFramePr>
        <p:xfrm>
          <a:off x="311700" y="2575626"/>
          <a:ext cx="6095999" cy="1112520"/>
        </p:xfrm>
        <a:graphic>
          <a:graphicData uri="http://schemas.openxmlformats.org/drawingml/2006/table">
            <a:tbl>
              <a:tblPr firstRow="1" bandRow="1">
                <a:tableStyleId>{2D5ABB26-0587-4C30-8999-92F81FD0307C}</a:tableStyleId>
              </a:tblPr>
              <a:tblGrid>
                <a:gridCol w="1510012">
                  <a:extLst>
                    <a:ext uri="{9D8B030D-6E8A-4147-A177-3AD203B41FA5}">
                      <a16:colId xmlns:a16="http://schemas.microsoft.com/office/drawing/2014/main" val="1196118665"/>
                    </a:ext>
                  </a:extLst>
                </a:gridCol>
                <a:gridCol w="2856614">
                  <a:extLst>
                    <a:ext uri="{9D8B030D-6E8A-4147-A177-3AD203B41FA5}">
                      <a16:colId xmlns:a16="http://schemas.microsoft.com/office/drawing/2014/main" val="148604794"/>
                    </a:ext>
                  </a:extLst>
                </a:gridCol>
                <a:gridCol w="1729373">
                  <a:extLst>
                    <a:ext uri="{9D8B030D-6E8A-4147-A177-3AD203B41FA5}">
                      <a16:colId xmlns:a16="http://schemas.microsoft.com/office/drawing/2014/main" val="184883575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solidFill>
                            <a:schemeClr val="bg1"/>
                          </a:solidFill>
                          <a:latin typeface="+mn-lt"/>
                        </a:rPr>
                        <a:t>Os elefantes são cinza.</a:t>
                      </a: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Elefantes são animais.</a:t>
                      </a:r>
                      <a:endParaRPr lang="pt-BR" sz="1800" dirty="0">
                        <a:solidFill>
                          <a:schemeClr val="bg1"/>
                        </a:solidFill>
                        <a:latin typeface="+mn-lt"/>
                      </a:endParaRPr>
                    </a:p>
                  </a:txBody>
                  <a:tcPr/>
                </a:tc>
                <a:tc>
                  <a:txBody>
                    <a:bodyPr/>
                    <a:lstStyle/>
                    <a:p>
                      <a:r>
                        <a:rPr lang="en-US" sz="1800" dirty="0">
                          <a:solidFill>
                            <a:schemeClr val="bg1"/>
                          </a:solidFill>
                          <a:latin typeface="+mn-lt"/>
                        </a:rPr>
                        <a:t>&gt;  </a:t>
                      </a:r>
                      <a:r>
                        <a:rPr lang="en-US" sz="1800" b="1" dirty="0" err="1">
                          <a:solidFill>
                            <a:schemeClr val="bg1"/>
                          </a:solidFill>
                          <a:latin typeface="+mn-lt"/>
                        </a:rPr>
                        <a:t>Fal</a:t>
                      </a:r>
                      <a:r>
                        <a:rPr lang="pt-BR" sz="1800" b="1" dirty="0" err="1">
                          <a:solidFill>
                            <a:schemeClr val="bg1"/>
                          </a:solidFill>
                          <a:latin typeface="+mn-lt"/>
                        </a:rPr>
                        <a:t>ácia</a:t>
                      </a:r>
                      <a:r>
                        <a:rPr lang="pt-BR" sz="1800" dirty="0">
                          <a:solidFill>
                            <a:schemeClr val="bg1"/>
                          </a:solidFill>
                          <a:latin typeface="+mn-lt"/>
                        </a:rPr>
                        <a:t>!</a:t>
                      </a: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animais são cinza.</a:t>
                      </a:r>
                      <a:endParaRPr lang="pt-BR" sz="1800" dirty="0">
                        <a:solidFill>
                          <a:schemeClr val="bg1"/>
                        </a:solidFill>
                        <a:latin typeface="+mn-lt"/>
                      </a:endParaRP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5964-A2BA-40C5-BD07-93A2336208A0}"/>
              </a:ext>
            </a:extLst>
          </p:cNvPr>
          <p:cNvSpPr>
            <a:spLocks noGrp="1"/>
          </p:cNvSpPr>
          <p:nvPr>
            <p:ph type="title"/>
          </p:nvPr>
        </p:nvSpPr>
        <p:spPr/>
        <p:txBody>
          <a:bodyPr/>
          <a:lstStyle/>
          <a:p>
            <a:r>
              <a:rPr lang="pt-BR" dirty="0"/>
              <a:t>Operadores Lógicos</a:t>
            </a:r>
          </a:p>
        </p:txBody>
      </p:sp>
      <p:graphicFrame>
        <p:nvGraphicFramePr>
          <p:cNvPr id="4" name="Table 3">
            <a:extLst>
              <a:ext uri="{FF2B5EF4-FFF2-40B4-BE49-F238E27FC236}">
                <a16:creationId xmlns:a16="http://schemas.microsoft.com/office/drawing/2014/main" id="{0CC27216-EBCC-4440-B22D-1D599E89F1BC}"/>
              </a:ext>
            </a:extLst>
          </p:cNvPr>
          <p:cNvGraphicFramePr>
            <a:graphicFrameLocks noGrp="1"/>
          </p:cNvGraphicFramePr>
          <p:nvPr>
            <p:extLst>
              <p:ext uri="{D42A27DB-BD31-4B8C-83A1-F6EECF244321}">
                <p14:modId xmlns:p14="http://schemas.microsoft.com/office/powerpoint/2010/main" val="1531700265"/>
              </p:ext>
            </p:extLst>
          </p:nvPr>
        </p:nvGraphicFramePr>
        <p:xfrm>
          <a:off x="2777700" y="3469435"/>
          <a:ext cx="3204000" cy="1440000"/>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1980000">
                  <a:extLst>
                    <a:ext uri="{9D8B030D-6E8A-4147-A177-3AD203B41FA5}">
                      <a16:colId xmlns:a16="http://schemas.microsoft.com/office/drawing/2014/main" val="2565833217"/>
                    </a:ext>
                  </a:extLst>
                </a:gridCol>
              </a:tblGrid>
              <a:tr h="360000">
                <a:tc gridSpan="3">
                  <a:txBody>
                    <a:bodyPr/>
                    <a:lstStyle/>
                    <a:p>
                      <a:pPr algn="ctr"/>
                      <a:r>
                        <a:rPr lang="pt-BR" b="1" dirty="0"/>
                        <a:t>! </a:t>
                      </a:r>
                      <a:r>
                        <a:rPr lang="pt-BR" b="0" dirty="0"/>
                        <a:t>(NOT)</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3">
                  <a:txBody>
                    <a:bodyPr/>
                    <a:lstStyle/>
                    <a:p>
                      <a:pPr algn="l"/>
                      <a:r>
                        <a:rPr lang="pt-BR" sz="1200" b="0" dirty="0"/>
                        <a:t>O operador de negação, </a:t>
                      </a:r>
                      <a:r>
                        <a:rPr lang="pt-BR" sz="1200" b="1" dirty="0" err="1"/>
                        <a:t>not</a:t>
                      </a:r>
                      <a:r>
                        <a:rPr lang="pt-BR" sz="1200" b="0" dirty="0"/>
                        <a:t>, inverte o valor do booleano ao qual é aplicado.</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5" name="Table 4">
            <a:extLst>
              <a:ext uri="{FF2B5EF4-FFF2-40B4-BE49-F238E27FC236}">
                <a16:creationId xmlns:a16="http://schemas.microsoft.com/office/drawing/2014/main" id="{BD22039F-82CE-407C-B408-7A48192C5DD2}"/>
              </a:ext>
            </a:extLst>
          </p:cNvPr>
          <p:cNvGraphicFramePr>
            <a:graphicFrameLocks noGrp="1"/>
          </p:cNvGraphicFramePr>
          <p:nvPr>
            <p:extLst>
              <p:ext uri="{D42A27DB-BD31-4B8C-83A1-F6EECF244321}">
                <p14:modId xmlns:p14="http://schemas.microsoft.com/office/powerpoint/2010/main" val="604131798"/>
              </p:ext>
            </p:extLst>
          </p:nvPr>
        </p:nvGraphicFramePr>
        <p:xfrm>
          <a:off x="311700" y="1017725"/>
          <a:ext cx="4068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2124000">
                  <a:extLst>
                    <a:ext uri="{9D8B030D-6E8A-4147-A177-3AD203B41FA5}">
                      <a16:colId xmlns:a16="http://schemas.microsoft.com/office/drawing/2014/main" val="2440707044"/>
                    </a:ext>
                  </a:extLst>
                </a:gridCol>
              </a:tblGrid>
              <a:tr h="438564">
                <a:tc gridSpan="4">
                  <a:txBody>
                    <a:bodyPr/>
                    <a:lstStyle/>
                    <a:p>
                      <a:pPr algn="ctr"/>
                      <a:r>
                        <a:rPr lang="pt-BR" b="1" dirty="0"/>
                        <a:t>&amp;&amp; </a:t>
                      </a:r>
                      <a:r>
                        <a:rPr lang="pt-BR" b="0" dirty="0"/>
                        <a:t>(AND)</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A&amp;&amp;B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conjunção, </a:t>
                      </a:r>
                      <a:r>
                        <a:rPr lang="pt-BR" sz="1200" b="1" dirty="0" err="1"/>
                        <a:t>and</a:t>
                      </a:r>
                      <a:r>
                        <a:rPr lang="pt-BR" sz="1200" b="0" dirty="0"/>
                        <a:t>, avalia duas expressões booleanas e retorna </a:t>
                      </a:r>
                      <a:r>
                        <a:rPr lang="pt-BR" sz="1200" b="1" dirty="0"/>
                        <a:t>verdadeiro</a:t>
                      </a:r>
                      <a:r>
                        <a:rPr lang="pt-BR" sz="1200" b="0" dirty="0"/>
                        <a:t> somente </a:t>
                      </a:r>
                      <a:r>
                        <a:rPr lang="pt-BR" sz="1200" b="1" dirty="0"/>
                        <a:t>se ambas forem verdadeiras</a:t>
                      </a:r>
                      <a:r>
                        <a:rPr lang="pt-BR" sz="1200" b="0" dirty="0"/>
                        <a:t>.</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6" name="Table 5">
            <a:extLst>
              <a:ext uri="{FF2B5EF4-FFF2-40B4-BE49-F238E27FC236}">
                <a16:creationId xmlns:a16="http://schemas.microsoft.com/office/drawing/2014/main" id="{01DEE88D-CD4C-4424-AA89-A8DC5F3E9E1B}"/>
              </a:ext>
            </a:extLst>
          </p:cNvPr>
          <p:cNvGraphicFramePr>
            <a:graphicFrameLocks noGrp="1"/>
          </p:cNvGraphicFramePr>
          <p:nvPr>
            <p:extLst>
              <p:ext uri="{D42A27DB-BD31-4B8C-83A1-F6EECF244321}">
                <p14:modId xmlns:p14="http://schemas.microsoft.com/office/powerpoint/2010/main" val="1622935555"/>
              </p:ext>
            </p:extLst>
          </p:nvPr>
        </p:nvGraphicFramePr>
        <p:xfrm>
          <a:off x="4908300" y="1017725"/>
          <a:ext cx="3924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1980000">
                  <a:extLst>
                    <a:ext uri="{9D8B030D-6E8A-4147-A177-3AD203B41FA5}">
                      <a16:colId xmlns:a16="http://schemas.microsoft.com/office/drawing/2014/main" val="3743603179"/>
                    </a:ext>
                  </a:extLst>
                </a:gridCol>
              </a:tblGrid>
              <a:tr h="438564">
                <a:tc gridSpan="4">
                  <a:txBody>
                    <a:bodyPr/>
                    <a:lstStyle/>
                    <a:p>
                      <a:pPr algn="ctr"/>
                      <a:r>
                        <a:rPr lang="pt-BR" b="1"/>
                        <a:t>||</a:t>
                      </a:r>
                      <a:r>
                        <a:rPr lang="pt-BR" b="0"/>
                        <a:t> (OR)</a:t>
                      </a: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disjunção, </a:t>
                      </a:r>
                      <a:r>
                        <a:rPr lang="pt-BR" sz="1200" b="1" dirty="0" err="1"/>
                        <a:t>or</a:t>
                      </a:r>
                      <a:r>
                        <a:rPr lang="pt-BR" sz="1200" b="0" dirty="0"/>
                        <a:t>,  avalia duas expressões booleanas e retorna </a:t>
                      </a:r>
                      <a:r>
                        <a:rPr lang="pt-BR" sz="1200" b="1" dirty="0"/>
                        <a:t>falso</a:t>
                      </a:r>
                      <a:r>
                        <a:rPr lang="pt-BR" sz="1200" b="0" dirty="0"/>
                        <a:t> somente </a:t>
                      </a:r>
                      <a:r>
                        <a:rPr lang="pt-BR" sz="1200" b="1" dirty="0"/>
                        <a:t>se ambas forem falsas</a:t>
                      </a:r>
                      <a:r>
                        <a:rPr lang="pt-BR" sz="1200" b="0" dirty="0"/>
                        <a:t>.</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3604694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Se, Então ... Senão ...</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lstStyle/>
          <a:p>
            <a:pPr marL="139700" indent="0">
              <a:buNone/>
            </a:pPr>
            <a:r>
              <a:rPr lang="pt-BR" sz="1800" dirty="0"/>
              <a:t>As estruturas de seleção e decisão nos permite desviar o fluxo de execução de um programa ou  escolher entre uma opção ou outra baseado em valores que podem ser calculados pela aplicação ou enviados pelos usuários.</a:t>
            </a:r>
          </a:p>
          <a:p>
            <a:pPr marL="139700" indent="0">
              <a:buNone/>
            </a:pPr>
            <a:r>
              <a:rPr lang="pt-BR" dirty="0"/>
              <a:t>No C# esses comandos são o </a:t>
            </a:r>
            <a:r>
              <a:rPr lang="pt-BR" dirty="0" err="1">
                <a:solidFill>
                  <a:srgbClr val="C586C0"/>
                </a:solidFill>
                <a:latin typeface="Consolas" panose="020B0609020204030204" pitchFamily="49" charset="0"/>
              </a:rPr>
              <a:t>if</a:t>
            </a:r>
            <a:r>
              <a:rPr lang="pt-BR" dirty="0">
                <a:solidFill>
                  <a:srgbClr val="D4D4D4"/>
                </a:solidFill>
                <a:latin typeface="Consolas" panose="020B0609020204030204" pitchFamily="49" charset="0"/>
              </a:rPr>
              <a:t> / </a:t>
            </a:r>
            <a:r>
              <a:rPr lang="pt-BR" dirty="0" err="1">
                <a:solidFill>
                  <a:srgbClr val="C586C0"/>
                </a:solidFill>
                <a:latin typeface="Consolas" panose="020B0609020204030204" pitchFamily="49" charset="0"/>
              </a:rPr>
              <a:t>else</a:t>
            </a:r>
            <a:r>
              <a:rPr lang="pt-BR" dirty="0">
                <a:solidFill>
                  <a:srgbClr val="C586C0"/>
                </a:solidFill>
                <a:latin typeface="Consolas" panose="020B0609020204030204" pitchFamily="49" charset="0"/>
              </a:rPr>
              <a:t> </a:t>
            </a:r>
            <a:r>
              <a:rPr lang="pt-BR" dirty="0"/>
              <a:t>e o comando </a:t>
            </a:r>
            <a:r>
              <a:rPr lang="pt-BR" dirty="0">
                <a:solidFill>
                  <a:srgbClr val="C586C0"/>
                </a:solidFill>
                <a:latin typeface="Consolas" panose="020B0609020204030204" pitchFamily="49" charset="0"/>
              </a:rPr>
              <a:t>switch</a:t>
            </a:r>
            <a:r>
              <a:rPr lang="pt-BR" dirty="0"/>
              <a:t>.</a:t>
            </a:r>
          </a:p>
        </p:txBody>
      </p:sp>
    </p:spTree>
    <p:extLst>
      <p:ext uri="{BB962C8B-B14F-4D97-AF65-F5344CB8AC3E}">
        <p14:creationId xmlns:p14="http://schemas.microsoft.com/office/powerpoint/2010/main" val="3926666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err="1"/>
              <a:t>If</a:t>
            </a:r>
            <a:r>
              <a:rPr lang="pt-BR" dirty="0"/>
              <a:t> / </a:t>
            </a:r>
            <a:r>
              <a:rPr lang="pt-BR" dirty="0" err="1"/>
              <a:t>Else</a:t>
            </a:r>
            <a:endParaRPr lang="pt-BR" dirty="0"/>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2319127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IF</a:t>
            </a:r>
            <a:endParaRPr lang="pt-BR" sz="1200" dirty="0">
              <a:solidFill>
                <a:srgbClr val="FFFFFF"/>
              </a:solidFill>
            </a:endParaRPr>
          </a:p>
        </p:txBody>
      </p:sp>
    </p:spTree>
    <p:extLst>
      <p:ext uri="{BB962C8B-B14F-4D97-AF65-F5344CB8AC3E}">
        <p14:creationId xmlns:p14="http://schemas.microsoft.com/office/powerpoint/2010/main" val="1976899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5B74-4D96-4E06-A9C8-60C3B440BB69}"/>
              </a:ext>
            </a:extLst>
          </p:cNvPr>
          <p:cNvSpPr>
            <a:spLocks noGrp="1"/>
          </p:cNvSpPr>
          <p:nvPr>
            <p:ph type="title"/>
          </p:nvPr>
        </p:nvSpPr>
        <p:spPr/>
        <p:txBody>
          <a:bodyPr/>
          <a:lstStyle/>
          <a:p>
            <a:r>
              <a:rPr lang="pt-BR" dirty="0"/>
              <a:t>Switch / Case</a:t>
            </a:r>
          </a:p>
        </p:txBody>
      </p:sp>
      <p:sp>
        <p:nvSpPr>
          <p:cNvPr id="6" name="Text Placeholder 5">
            <a:extLst>
              <a:ext uri="{FF2B5EF4-FFF2-40B4-BE49-F238E27FC236}">
                <a16:creationId xmlns:a16="http://schemas.microsoft.com/office/drawing/2014/main" id="{B64483C4-2356-48C9-95C5-CA585753733A}"/>
              </a:ext>
            </a:extLst>
          </p:cNvPr>
          <p:cNvSpPr>
            <a:spLocks noGrp="1"/>
          </p:cNvSpPr>
          <p:nvPr>
            <p:ph type="body" idx="1"/>
          </p:nvPr>
        </p:nvSpPr>
        <p:spPr/>
        <p:txBody>
          <a:bodyPr>
            <a:normAutofit fontScale="92500" lnSpcReduction="10000"/>
          </a:bodyPr>
          <a:lstStyle/>
          <a:p>
            <a:pPr marL="139700" indent="0">
              <a:buNone/>
            </a:pPr>
            <a:r>
              <a:rPr lang="pt-BR" dirty="0">
                <a:solidFill>
                  <a:srgbClr val="C586C0"/>
                </a:solidFill>
                <a:latin typeface="Consolas" panose="020B0609020204030204" pitchFamily="49" charset="0"/>
              </a:rPr>
              <a:t>switch </a:t>
            </a:r>
            <a:r>
              <a:rPr lang="pt-BR" dirty="0">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opcao</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case 1:</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1</a:t>
            </a: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2:</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2</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3:</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3</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default:</a:t>
            </a: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não for</a:t>
            </a:r>
          </a:p>
          <a:p>
            <a:pPr marL="139700" indent="0">
              <a:buNone/>
            </a:pPr>
            <a:r>
              <a:rPr lang="pt-BR" dirty="0">
                <a:solidFill>
                  <a:srgbClr val="6A9955"/>
                </a:solidFill>
                <a:latin typeface="Consolas" panose="020B0609020204030204" pitchFamily="49" charset="0"/>
              </a:rPr>
              <a:t>      nenhuma das anteriores</a:t>
            </a:r>
          </a:p>
          <a:p>
            <a:pPr marL="139700" indent="0">
              <a:buNone/>
            </a:pPr>
            <a:r>
              <a:rPr lang="pt-BR" dirty="0">
                <a:solidFill>
                  <a:srgbClr val="C586C0"/>
                </a:solidFill>
                <a:latin typeface="Consolas" panose="020B0609020204030204" pitchFamily="49" charset="0"/>
              </a:rPr>
              <a:t> break;</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a:t>
            </a:r>
          </a:p>
        </p:txBody>
      </p:sp>
      <p:sp>
        <p:nvSpPr>
          <p:cNvPr id="7" name="Text Placeholder 6">
            <a:extLst>
              <a:ext uri="{FF2B5EF4-FFF2-40B4-BE49-F238E27FC236}">
                <a16:creationId xmlns:a16="http://schemas.microsoft.com/office/drawing/2014/main" id="{72E5C07D-F6AC-4479-A5FB-1DA9A5DF1846}"/>
              </a:ext>
            </a:extLst>
          </p:cNvPr>
          <p:cNvSpPr>
            <a:spLocks noGrp="1"/>
          </p:cNvSpPr>
          <p:nvPr>
            <p:ph type="body" idx="2"/>
          </p:nvPr>
        </p:nvSpPr>
        <p:spPr/>
        <p:txBody>
          <a:bodyPr/>
          <a:lstStyle/>
          <a:p>
            <a:r>
              <a:rPr lang="pt-BR" dirty="0"/>
              <a:t>O comando Switch permite que uma parte do código seja executada com base em uma lista de valores possíveis, simplificando o código na construção de seletores com mais de três opções.</a:t>
            </a:r>
          </a:p>
          <a:p>
            <a:endParaRPr lang="pt-BR" dirty="0"/>
          </a:p>
          <a:p>
            <a:r>
              <a:rPr lang="pt-BR" dirty="0"/>
              <a:t>Além disso o comando Switch possui uma opção chamada default que é executada caso o valor selecionado não se encontre entre as opções disponíveis.</a:t>
            </a:r>
          </a:p>
        </p:txBody>
      </p:sp>
    </p:spTree>
    <p:extLst>
      <p:ext uri="{BB962C8B-B14F-4D97-AF65-F5344CB8AC3E}">
        <p14:creationId xmlns:p14="http://schemas.microsoft.com/office/powerpoint/2010/main" val="1412688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Switch</a:t>
            </a:r>
            <a:endParaRPr lang="pt-BR" sz="1200" dirty="0">
              <a:solidFill>
                <a:srgbClr val="FFFFFF"/>
              </a:solidFill>
            </a:endParaRPr>
          </a:p>
        </p:txBody>
      </p:sp>
    </p:spTree>
    <p:extLst>
      <p:ext uri="{BB962C8B-B14F-4D97-AF65-F5344CB8AC3E}">
        <p14:creationId xmlns:p14="http://schemas.microsoft.com/office/powerpoint/2010/main" val="2935621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5478-9D6C-42D2-BF92-9762DA66D94D}"/>
              </a:ext>
            </a:extLst>
          </p:cNvPr>
          <p:cNvSpPr>
            <a:spLocks noGrp="1"/>
          </p:cNvSpPr>
          <p:nvPr>
            <p:ph type="ctrTitle"/>
          </p:nvPr>
        </p:nvSpPr>
        <p:spPr>
          <a:xfrm>
            <a:off x="397847" y="1520524"/>
            <a:ext cx="4174153" cy="2052600"/>
          </a:xfrm>
        </p:spPr>
        <p:txBody>
          <a:bodyPr/>
          <a:lstStyle/>
          <a:p>
            <a:r>
              <a:rPr lang="pt-BR" dirty="0"/>
              <a:t>Laços, laços, laços,</a:t>
            </a:r>
            <a:br>
              <a:rPr lang="pt-BR" dirty="0"/>
            </a:br>
            <a:r>
              <a:rPr lang="pt-BR" dirty="0"/>
              <a:t>...</a:t>
            </a:r>
          </a:p>
        </p:txBody>
      </p:sp>
    </p:spTree>
    <p:extLst>
      <p:ext uri="{BB962C8B-B14F-4D97-AF65-F5344CB8AC3E}">
        <p14:creationId xmlns:p14="http://schemas.microsoft.com/office/powerpoint/2010/main" val="244210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FCDF-2150-47F8-A594-714C33A83E44}"/>
              </a:ext>
            </a:extLst>
          </p:cNvPr>
          <p:cNvSpPr>
            <a:spLocks noGrp="1"/>
          </p:cNvSpPr>
          <p:nvPr>
            <p:ph type="title"/>
          </p:nvPr>
        </p:nvSpPr>
        <p:spPr/>
        <p:txBody>
          <a:bodyPr/>
          <a:lstStyle/>
          <a:p>
            <a:r>
              <a:rPr lang="pt-BR" dirty="0"/>
              <a:t>Estruturas de Repetição</a:t>
            </a:r>
          </a:p>
        </p:txBody>
      </p:sp>
      <p:sp>
        <p:nvSpPr>
          <p:cNvPr id="3" name="Text Placeholder 2">
            <a:extLst>
              <a:ext uri="{FF2B5EF4-FFF2-40B4-BE49-F238E27FC236}">
                <a16:creationId xmlns:a16="http://schemas.microsoft.com/office/drawing/2014/main" id="{954FEFC4-4C09-4982-A4C8-7A42102FB80E}"/>
              </a:ext>
            </a:extLst>
          </p:cNvPr>
          <p:cNvSpPr>
            <a:spLocks noGrp="1"/>
          </p:cNvSpPr>
          <p:nvPr>
            <p:ph type="body" idx="1"/>
          </p:nvPr>
        </p:nvSpPr>
        <p:spPr/>
        <p:txBody>
          <a:bodyPr/>
          <a:lstStyle/>
          <a:p>
            <a:pPr marL="114300" indent="0">
              <a:buNone/>
            </a:pPr>
            <a:r>
              <a:rPr lang="pt-BR" dirty="0"/>
              <a:t>Frequentemente as aplicações exigem que um mesmo trecho de código seja executado repetidas vezes, por um certo número de vezes ou até que uma certa condição seja atingida.</a:t>
            </a:r>
          </a:p>
          <a:p>
            <a:pPr marL="114300" indent="0">
              <a:buNone/>
            </a:pPr>
            <a:r>
              <a:rPr lang="pt-BR" dirty="0"/>
              <a:t>Para permitir que esse tipo de situação seja endereçada de uma maneira prática e limpa, as linguagens de programação desenvolveram as estruturas de laço e repetição.</a:t>
            </a:r>
          </a:p>
          <a:p>
            <a:pPr marL="114300" indent="0">
              <a:buNone/>
            </a:pPr>
            <a:r>
              <a:rPr lang="pt-BR" dirty="0"/>
              <a:t>No C# os comandos para esse tipo de situação são o </a:t>
            </a:r>
            <a:r>
              <a:rPr lang="pt-BR" dirty="0">
                <a:solidFill>
                  <a:srgbClr val="C586C0"/>
                </a:solidFill>
                <a:latin typeface="Consolas" panose="020B0609020204030204" pitchFamily="49" charset="0"/>
              </a:rPr>
              <a:t>for, </a:t>
            </a:r>
            <a:r>
              <a:rPr lang="pt-BR" dirty="0" err="1">
                <a:solidFill>
                  <a:srgbClr val="C586C0"/>
                </a:solidFill>
                <a:latin typeface="Consolas" panose="020B0609020204030204" pitchFamily="49" charset="0"/>
              </a:rPr>
              <a:t>foreach</a:t>
            </a:r>
            <a:r>
              <a:rPr lang="pt-BR" dirty="0">
                <a:solidFill>
                  <a:srgbClr val="C586C0"/>
                </a:solidFill>
                <a:latin typeface="Consolas" panose="020B0609020204030204" pitchFamily="49" charset="0"/>
              </a:rPr>
              <a:t>, </a:t>
            </a:r>
            <a:r>
              <a:rPr lang="pt-BR" dirty="0" err="1">
                <a:solidFill>
                  <a:srgbClr val="C586C0"/>
                </a:solidFill>
                <a:latin typeface="Consolas" panose="020B0609020204030204" pitchFamily="49" charset="0"/>
              </a:rPr>
              <a:t>while</a:t>
            </a:r>
            <a:r>
              <a:rPr lang="pt-BR" dirty="0">
                <a:solidFill>
                  <a:srgbClr val="C586C0"/>
                </a:solidFill>
                <a:latin typeface="Consolas" panose="020B0609020204030204" pitchFamily="49" charset="0"/>
              </a:rPr>
              <a:t> </a:t>
            </a:r>
            <a:r>
              <a:rPr lang="pt-BR" dirty="0"/>
              <a:t>e</a:t>
            </a:r>
            <a:r>
              <a:rPr lang="pt-BR" dirty="0">
                <a:solidFill>
                  <a:srgbClr val="C586C0"/>
                </a:solidFill>
                <a:latin typeface="Consolas" panose="020B0609020204030204" pitchFamily="49" charset="0"/>
              </a:rPr>
              <a:t> do/</a:t>
            </a:r>
            <a:r>
              <a:rPr lang="pt-BR" dirty="0" err="1">
                <a:solidFill>
                  <a:srgbClr val="C586C0"/>
                </a:solidFill>
                <a:latin typeface="Consolas" panose="020B0609020204030204" pitchFamily="49" charset="0"/>
              </a:rPr>
              <a:t>while</a:t>
            </a:r>
            <a:endParaRPr lang="pt-BR" dirty="0"/>
          </a:p>
        </p:txBody>
      </p:sp>
    </p:spTree>
    <p:extLst>
      <p:ext uri="{BB962C8B-B14F-4D97-AF65-F5344CB8AC3E}">
        <p14:creationId xmlns:p14="http://schemas.microsoft.com/office/powerpoint/2010/main" val="345843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For</a:t>
            </a:r>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for</a:t>
            </a:r>
            <a:r>
              <a:rPr lang="pt-BR" dirty="0"/>
              <a:t> é um comando de loop contado e é utilizado em situações onde sabemos com antecedência a quantas vezes que vamos executar um bloco de instruções.</a:t>
            </a:r>
          </a:p>
          <a:p>
            <a:pPr marL="139700" indent="0">
              <a:buNone/>
            </a:pPr>
            <a:r>
              <a:rPr lang="pt-BR" dirty="0"/>
              <a:t>O comando for possui três parâmetros de inicialização:</a:t>
            </a:r>
          </a:p>
          <a:p>
            <a:pPr marL="139700" indent="0">
              <a:buNone/>
            </a:pPr>
            <a:r>
              <a:rPr lang="pt-BR" b="1" dirty="0" err="1"/>
              <a:t>cont</a:t>
            </a:r>
            <a:r>
              <a:rPr lang="pt-BR" dirty="0"/>
              <a:t>: Variável com valor do contador.</a:t>
            </a:r>
          </a:p>
          <a:p>
            <a:pPr marL="139700" indent="0">
              <a:buNone/>
            </a:pPr>
            <a:r>
              <a:rPr lang="pt-BR" b="1" dirty="0" err="1"/>
              <a:t>cond</a:t>
            </a:r>
            <a:r>
              <a:rPr lang="pt-BR" dirty="0"/>
              <a:t>: Verificação da condição de parada.</a:t>
            </a:r>
          </a:p>
          <a:p>
            <a:pPr marL="139700" indent="0">
              <a:buNone/>
            </a:pPr>
            <a:r>
              <a:rPr lang="pt-BR" b="1" dirty="0"/>
              <a:t>iter</a:t>
            </a:r>
            <a:r>
              <a:rPr lang="pt-BR" dirty="0"/>
              <a:t>: Incremente ou Decrementa o contador.</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cont;cond;iter</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a:t>
            </a:r>
            <a:r>
              <a:rPr lang="pt-BR" sz="1800">
                <a:solidFill>
                  <a:srgbClr val="9CDCFE"/>
                </a:solidFill>
                <a:latin typeface="Consolas" panose="020B0609020204030204" pitchFamily="49" charset="0"/>
              </a:rPr>
              <a:t>=0; </a:t>
            </a:r>
            <a:r>
              <a:rPr lang="pt-BR" sz="1800" dirty="0">
                <a:solidFill>
                  <a:srgbClr val="9CDCFE"/>
                </a:solidFill>
                <a:latin typeface="Consolas" panose="020B0609020204030204" pitchFamily="49" charset="0"/>
              </a:rPr>
              <a:t>i </a:t>
            </a:r>
            <a:r>
              <a:rPr lang="pt-BR" sz="1800">
                <a:solidFill>
                  <a:srgbClr val="9CDCFE"/>
                </a:solidFill>
                <a:latin typeface="Consolas" panose="020B0609020204030204" pitchFamily="49" charset="0"/>
              </a:rPr>
              <a:t>&lt; 10;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980163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err="1"/>
              <a:t>while</a:t>
            </a:r>
            <a:r>
              <a:rPr lang="pt-BR" b="1" dirty="0"/>
              <a:t> </a:t>
            </a:r>
            <a:r>
              <a:rPr lang="pt-BR" dirty="0"/>
              <a:t> é um comando de loop condicional e é utilizado quando a quantidade de vezes que executaremos um bloco de comandos não é conhecida com antecedência e é determinada por uma condição de parada.</a:t>
            </a:r>
          </a:p>
          <a:p>
            <a:pPr marL="139700" indent="0">
              <a:buNone/>
            </a:pPr>
            <a:r>
              <a:rPr lang="pt-BR" dirty="0"/>
              <a:t>Essa condição de parada pode ser uma entrada de usuário ou um cálculo executado pela aplicação.</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endParaRPr lang="pt-BR" sz="18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02468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B17B-C66C-4C21-AC0B-1FDA3BB00115}"/>
              </a:ext>
            </a:extLst>
          </p:cNvPr>
          <p:cNvSpPr>
            <a:spLocks noGrp="1"/>
          </p:cNvSpPr>
          <p:nvPr>
            <p:ph type="title"/>
          </p:nvPr>
        </p:nvSpPr>
        <p:spPr/>
        <p:txBody>
          <a:bodyPr/>
          <a:lstStyle/>
          <a:p>
            <a:r>
              <a:rPr lang="pt-BR" dirty="0"/>
              <a:t>Mas é Verdade Mesmo?!!!</a:t>
            </a:r>
          </a:p>
        </p:txBody>
      </p:sp>
      <p:sp>
        <p:nvSpPr>
          <p:cNvPr id="3" name="Text Placeholder 2">
            <a:extLst>
              <a:ext uri="{FF2B5EF4-FFF2-40B4-BE49-F238E27FC236}">
                <a16:creationId xmlns:a16="http://schemas.microsoft.com/office/drawing/2014/main" id="{93427836-74E6-45F6-AAB4-300E4794C139}"/>
              </a:ext>
            </a:extLst>
          </p:cNvPr>
          <p:cNvSpPr>
            <a:spLocks noGrp="1"/>
          </p:cNvSpPr>
          <p:nvPr>
            <p:ph type="body" idx="1"/>
          </p:nvPr>
        </p:nvSpPr>
        <p:spPr/>
        <p:txBody>
          <a:bodyPr/>
          <a:lstStyle/>
          <a:p>
            <a:r>
              <a:rPr lang="pt-BR" dirty="0"/>
              <a:t>Para nos ajudar a determinar se uma inferência  é verdadeira ou não, a lógica nos fornece um mecanismo chamado de </a:t>
            </a:r>
            <a:r>
              <a:rPr lang="pt-BR" b="1" dirty="0"/>
              <a:t>Tabela Verdade</a:t>
            </a:r>
            <a:r>
              <a:rPr lang="pt-BR" dirty="0"/>
              <a:t>.</a:t>
            </a:r>
          </a:p>
          <a:p>
            <a:br>
              <a:rPr lang="pt-BR" dirty="0"/>
            </a:br>
            <a:r>
              <a:rPr lang="pt-BR" dirty="0"/>
              <a:t>As tabelas verdade surgiram no século 19 a partir do trabalho de diversos cientistas ao redor do mundo e são compostas pelas </a:t>
            </a:r>
            <a:r>
              <a:rPr lang="pt-BR" b="1" dirty="0"/>
              <a:t>premissas</a:t>
            </a:r>
            <a:r>
              <a:rPr lang="pt-BR" dirty="0"/>
              <a:t> que queremos avaliar unidas pelas </a:t>
            </a:r>
            <a:r>
              <a:rPr lang="pt-BR" b="1" dirty="0"/>
              <a:t>operações lógicas</a:t>
            </a:r>
            <a:r>
              <a:rPr lang="pt-BR" dirty="0"/>
              <a:t> as quais queremos submetê-las.</a:t>
            </a:r>
          </a:p>
          <a:p>
            <a:pPr marL="114300" indent="0">
              <a:buNone/>
            </a:pPr>
            <a:endParaRPr lang="pt-BR" dirty="0"/>
          </a:p>
          <a:p>
            <a:endParaRPr lang="pt-BR" b="1" dirty="0"/>
          </a:p>
        </p:txBody>
      </p:sp>
    </p:spTree>
    <p:extLst>
      <p:ext uri="{BB962C8B-B14F-4D97-AF65-F5344CB8AC3E}">
        <p14:creationId xmlns:p14="http://schemas.microsoft.com/office/powerpoint/2010/main" val="56409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Do - </a:t>
            </a:r>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do</a:t>
            </a:r>
            <a:r>
              <a:rPr lang="pt-BR" dirty="0"/>
              <a:t> - </a:t>
            </a:r>
            <a:r>
              <a:rPr lang="pt-BR" b="1" dirty="0" err="1"/>
              <a:t>while</a:t>
            </a:r>
            <a:r>
              <a:rPr lang="pt-BR" b="1" dirty="0"/>
              <a:t> </a:t>
            </a:r>
            <a:r>
              <a:rPr lang="pt-BR" dirty="0"/>
              <a:t> é um comando de loop condicional similar ao </a:t>
            </a:r>
            <a:r>
              <a:rPr lang="pt-BR" b="1" dirty="0" err="1"/>
              <a:t>while</a:t>
            </a:r>
            <a:r>
              <a:rPr lang="pt-BR" dirty="0"/>
              <a:t>, contudo no </a:t>
            </a:r>
            <a:r>
              <a:rPr lang="pt-BR" b="1" dirty="0"/>
              <a:t>do - </a:t>
            </a:r>
            <a:r>
              <a:rPr lang="pt-BR" b="1" dirty="0" err="1"/>
              <a:t>while</a:t>
            </a:r>
            <a:r>
              <a:rPr lang="pt-BR" dirty="0"/>
              <a:t> o bloco de código sempre será executado ao menos uma vez.</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C586C0"/>
                </a:solidFill>
                <a:latin typeface="Consolas" panose="020B0609020204030204" pitchFamily="49" charset="0"/>
              </a:rPr>
              <a:t> </a:t>
            </a:r>
            <a:r>
              <a:rPr lang="pt-BR" sz="1800" dirty="0">
                <a:solidFill>
                  <a:srgbClr val="D4D4D4"/>
                </a:solidFill>
                <a:latin typeface="Consolas" panose="020B0609020204030204" pitchFamily="49" charset="0"/>
              </a:rPr>
              <a:t>(</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3050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Repetição</a:t>
            </a:r>
            <a:endParaRPr lang="pt-BR" sz="1200" dirty="0">
              <a:solidFill>
                <a:srgbClr val="FFFFFF"/>
              </a:solidFill>
            </a:endParaRPr>
          </a:p>
        </p:txBody>
      </p:sp>
    </p:spTree>
    <p:extLst>
      <p:ext uri="{BB962C8B-B14F-4D97-AF65-F5344CB8AC3E}">
        <p14:creationId xmlns:p14="http://schemas.microsoft.com/office/powerpoint/2010/main" val="1153500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13549" y="1028291"/>
            <a:ext cx="5336646" cy="3086918"/>
          </a:xfrm>
        </p:spPr>
        <p:txBody>
          <a:bodyPr/>
          <a:lstStyle/>
          <a:p>
            <a:r>
              <a:rPr lang="pt-BR" dirty="0"/>
              <a:t>Matrizes</a:t>
            </a:r>
            <a:endParaRPr lang="pt-BR" sz="3600" dirty="0"/>
          </a:p>
        </p:txBody>
      </p:sp>
    </p:spTree>
    <p:extLst>
      <p:ext uri="{BB962C8B-B14F-4D97-AF65-F5344CB8AC3E}">
        <p14:creationId xmlns:p14="http://schemas.microsoft.com/office/powerpoint/2010/main" val="2711224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Matrizes.</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São estruturas de dados que permitem o agrupamento de múltiplas variáveis que podem ser acessadas através de algum tipo de índice. As matrizes são mais úteis para se trabalhar com um número fixo do mesmo tipo de elementos.</a:t>
            </a:r>
          </a:p>
          <a:p>
            <a:pPr marL="114300" indent="0">
              <a:buNone/>
            </a:pPr>
            <a:endParaRPr lang="pt-BR" dirty="0"/>
          </a:p>
        </p:txBody>
      </p:sp>
    </p:spTree>
    <p:extLst>
      <p:ext uri="{BB962C8B-B14F-4D97-AF65-F5344CB8AC3E}">
        <p14:creationId xmlns:p14="http://schemas.microsoft.com/office/powerpoint/2010/main" val="1570670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Matrizes  no C#</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As </a:t>
            </a:r>
            <a:r>
              <a:rPr lang="pt-BR" sz="1800" b="1" dirty="0"/>
              <a:t>Matrizes</a:t>
            </a:r>
            <a:r>
              <a:rPr lang="pt-BR" sz="1800" dirty="0"/>
              <a:t> ou </a:t>
            </a:r>
            <a:r>
              <a:rPr lang="pt-BR" sz="1800" b="1" dirty="0" err="1"/>
              <a:t>Arrays</a:t>
            </a:r>
            <a:r>
              <a:rPr lang="pt-BR" sz="1800" dirty="0"/>
              <a:t> (Matriz em Inglês) no C# tem índice com base </a:t>
            </a:r>
            <a:r>
              <a:rPr lang="pt-BR" sz="1800" b="1" dirty="0"/>
              <a:t>zero</a:t>
            </a:r>
            <a:r>
              <a:rPr lang="pt-BR" sz="1800" dirty="0"/>
              <a:t> e são criadas através do operador </a:t>
            </a:r>
            <a:r>
              <a:rPr lang="pt-BR" sz="1800" b="1" dirty="0"/>
              <a:t>new</a:t>
            </a:r>
            <a:r>
              <a:rPr lang="pt-BR" sz="1800" dirty="0"/>
              <a:t>.</a:t>
            </a:r>
          </a:p>
          <a:p>
            <a:pPr marL="139700" indent="0">
              <a:buNone/>
            </a:pPr>
            <a:endParaRPr lang="pt-BR" sz="1800" dirty="0"/>
          </a:p>
          <a:p>
            <a:pPr marL="139700" indent="0">
              <a:buNone/>
            </a:pPr>
            <a:r>
              <a:rPr lang="pt-BR" sz="1800" dirty="0"/>
              <a:t>Além disso, as Matrizes podem uma ou mais dimensões, sendo as matrizes unidimensionais chamadas também de </a:t>
            </a:r>
            <a:r>
              <a:rPr lang="pt-BR" sz="1800" b="1" dirty="0"/>
              <a:t>Vetor</a:t>
            </a:r>
            <a:r>
              <a:rPr lang="pt-BR" sz="1800" dirty="0"/>
              <a:t>.</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//Cria uma matriz unidimensional com 10 inteiros.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10</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uma matriz 3x5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3</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//Cria uma matriz de matrizes (</a:t>
            </a:r>
            <a:r>
              <a:rPr lang="pt-BR" dirty="0" err="1">
                <a:solidFill>
                  <a:srgbClr val="6A9955"/>
                </a:solidFill>
                <a:latin typeface="Consolas" panose="020B0609020204030204" pitchFamily="49" charset="0"/>
              </a:rPr>
              <a:t>Jagged</a:t>
            </a:r>
            <a:r>
              <a:rPr lang="pt-BR" dirty="0">
                <a:solidFill>
                  <a:srgbClr val="6A9955"/>
                </a:solidFill>
                <a:latin typeface="Consolas" panose="020B0609020204030204" pitchFamily="49" charset="0"/>
              </a:rPr>
              <a:t> Matrix)</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a:solidFill>
                  <a:srgbClr val="B5CEA8"/>
                </a:solidFill>
                <a:latin typeface="Consolas" panose="020B0609020204030204" pitchFamily="49" charset="0"/>
              </a:rPr>
              <a:t>2</a:t>
            </a:r>
            <a:r>
              <a:rPr lang="pt-BR">
                <a:solidFill>
                  <a:srgbClr val="D4D4D4"/>
                </a:solidFill>
                <a:latin typeface="Consolas" panose="020B0609020204030204" pitchFamily="49" charset="0"/>
              </a:rPr>
              <a:t>][];</a:t>
            </a:r>
            <a:endParaRPr lang="pt-BR" dirty="0">
              <a:solidFill>
                <a:srgbClr val="D4D4D4"/>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0</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2</a:t>
            </a: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54997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Inicializando Matrizes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b="1" dirty="0"/>
              <a:t>Matrizes</a:t>
            </a:r>
            <a:r>
              <a:rPr lang="pt-BR" sz="1800" dirty="0"/>
              <a:t> no C# especificando todos os seus componente no momento de sua declaração, ou a posteriori, através do uso de estruturas de repetição.</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e inicia uma matriz 100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[100];</a:t>
            </a:r>
          </a:p>
          <a:p>
            <a:pPr marL="139700" indent="0">
              <a:buNone/>
            </a:pPr>
            <a:r>
              <a:rPr lang="nn-NO" dirty="0">
                <a:solidFill>
                  <a:srgbClr val="C586C0"/>
                </a:solidFill>
                <a:latin typeface="Consolas" panose="020B0609020204030204" pitchFamily="49" charset="0"/>
              </a:rPr>
              <a:t>for</a:t>
            </a:r>
            <a:r>
              <a:rPr lang="nn-NO" dirty="0">
                <a:solidFill>
                  <a:srgbClr val="D4D4D4"/>
                </a:solidFill>
                <a:latin typeface="Consolas" panose="020B0609020204030204" pitchFamily="49" charset="0"/>
              </a:rPr>
              <a:t>(</a:t>
            </a:r>
            <a:r>
              <a:rPr lang="nn-NO" dirty="0">
                <a:solidFill>
                  <a:srgbClr val="569CD6"/>
                </a:solidFill>
                <a:latin typeface="Consolas" panose="020B0609020204030204" pitchFamily="49" charset="0"/>
              </a:rPr>
              <a:t>int</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B5CEA8"/>
                </a:solidFill>
                <a:latin typeface="Consolas" panose="020B0609020204030204" pitchFamily="49" charset="0"/>
              </a:rPr>
              <a:t>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&lt; </a:t>
            </a:r>
            <a:r>
              <a:rPr lang="nn-NO" dirty="0">
                <a:solidFill>
                  <a:srgbClr val="B5CEA8"/>
                </a:solidFill>
                <a:latin typeface="Consolas" panose="020B0609020204030204" pitchFamily="49" charset="0"/>
              </a:rPr>
              <a:t>100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dirty="0">
                <a:solidFill>
                  <a:srgbClr val="D4D4D4"/>
                </a:solidFill>
                <a:latin typeface="Consolas" panose="020B0609020204030204" pitchFamily="49" charset="0"/>
              </a:rPr>
              <a:t>[</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244974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O comando </a:t>
            </a:r>
            <a:r>
              <a:rPr lang="pt-BR" dirty="0" err="1"/>
              <a:t>foreach</a:t>
            </a:r>
            <a:endParaRPr lang="pt-BR" dirty="0"/>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O comando </a:t>
            </a:r>
            <a:r>
              <a:rPr lang="pt-BR" sz="1800" b="1" dirty="0" err="1"/>
              <a:t>foreach</a:t>
            </a:r>
            <a:r>
              <a:rPr lang="pt-BR" sz="1800" b="1" dirty="0"/>
              <a:t> </a:t>
            </a:r>
            <a:r>
              <a:rPr lang="pt-BR" sz="1800" dirty="0"/>
              <a:t>permite que você percorra todos os itens de uma matriz ou coleção sem a necessidade de testar os limites da estrutura.</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nn-NO" dirty="0">
                <a:solidFill>
                  <a:srgbClr val="C586C0"/>
                </a:solidFill>
                <a:latin typeface="Consolas" panose="020B0609020204030204" pitchFamily="49" charset="0"/>
              </a:rPr>
              <a:t>foreach</a:t>
            </a:r>
            <a:r>
              <a:rPr lang="nn-NO" dirty="0">
                <a:solidFill>
                  <a:srgbClr val="D4D4D4"/>
                </a:solidFill>
                <a:latin typeface="Consolas" panose="020B0609020204030204" pitchFamily="49" charset="0"/>
              </a:rPr>
              <a:t>(int item in vetor){</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a:solidFill>
                  <a:srgbClr val="D4D4D4"/>
                </a:solidFill>
                <a:latin typeface="Consolas" panose="020B0609020204030204" pitchFamily="49" charset="0"/>
              </a:rPr>
              <a:t>[</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r>
              <a:rPr lang="nn-NO" dirty="0">
                <a:solidFill>
                  <a:srgbClr val="D4D4D4"/>
                </a:solidFill>
                <a:latin typeface="Consolas" panose="020B0609020204030204" pitchFamily="49" charset="0"/>
              </a:rPr>
              <a:t> =</a:t>
            </a:r>
            <a:r>
              <a:rPr lang="nn-NO">
                <a:solidFill>
                  <a:srgbClr val="D4D4D4"/>
                </a:solidFill>
                <a:latin typeface="Consolas" panose="020B0609020204030204" pitchFamily="49" charset="0"/>
              </a:rPr>
              <a:t> </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endParaRPr lang="nn-NO" dirty="0">
              <a:solidFill>
                <a:srgbClr val="D4D4D4"/>
              </a:solidFill>
              <a:latin typeface="Consolas" panose="020B0609020204030204" pitchFamily="49" charset="0"/>
            </a:endParaRP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104951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e Matrizes</a:t>
            </a:r>
            <a:endParaRPr lang="pt-BR" sz="1200" dirty="0">
              <a:solidFill>
                <a:srgbClr val="FFFFFF"/>
              </a:solidFill>
            </a:endParaRPr>
          </a:p>
        </p:txBody>
      </p:sp>
    </p:spTree>
    <p:extLst>
      <p:ext uri="{BB962C8B-B14F-4D97-AF65-F5344CB8AC3E}">
        <p14:creationId xmlns:p14="http://schemas.microsoft.com/office/powerpoint/2010/main" val="37811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34814" y="1697733"/>
            <a:ext cx="5336646" cy="2052600"/>
          </a:xfrm>
        </p:spPr>
        <p:txBody>
          <a:bodyPr/>
          <a:lstStyle/>
          <a:p>
            <a:r>
              <a:rPr lang="pt-BR" dirty="0"/>
              <a:t>POO</a:t>
            </a:r>
            <a:br>
              <a:rPr lang="pt-BR" dirty="0"/>
            </a:br>
            <a:r>
              <a:rPr lang="pt-BR" sz="3600" dirty="0"/>
              <a:t>Programação Orientada a Objetos</a:t>
            </a:r>
          </a:p>
        </p:txBody>
      </p:sp>
    </p:spTree>
    <p:extLst>
      <p:ext uri="{BB962C8B-B14F-4D97-AF65-F5344CB8AC3E}">
        <p14:creationId xmlns:p14="http://schemas.microsoft.com/office/powerpoint/2010/main" val="2169108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O que é a POO?</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É paradigma de programação baseado no conceito de “objetos” e tem como principal objetivo aproximar a programação ao mundo real.</a:t>
            </a:r>
          </a:p>
          <a:p>
            <a:pPr marL="114300" indent="0">
              <a:buNone/>
            </a:pPr>
            <a:r>
              <a:rPr lang="pt-BR" dirty="0"/>
              <a:t>A POO aprimorou importantes conceitos de engenharia de software como o encapsulamento e a herança, que permitiram um grande avanço no desenvolvimento dos sistemas.</a:t>
            </a:r>
          </a:p>
        </p:txBody>
      </p:sp>
    </p:spTree>
    <p:extLst>
      <p:ext uri="{BB962C8B-B14F-4D97-AF65-F5344CB8AC3E}">
        <p14:creationId xmlns:p14="http://schemas.microsoft.com/office/powerpoint/2010/main" val="349264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BD82-D50D-4EAB-9E80-56AB0AB1C629}"/>
              </a:ext>
            </a:extLst>
          </p:cNvPr>
          <p:cNvSpPr>
            <a:spLocks noGrp="1"/>
          </p:cNvSpPr>
          <p:nvPr>
            <p:ph type="title"/>
          </p:nvPr>
        </p:nvSpPr>
        <p:spPr/>
        <p:txBody>
          <a:bodyPr/>
          <a:lstStyle/>
          <a:p>
            <a:r>
              <a:rPr lang="pt-BR" dirty="0"/>
              <a:t>Os Operadores Lógicos e as Suas Tabelas</a:t>
            </a:r>
          </a:p>
        </p:txBody>
      </p:sp>
      <p:sp>
        <p:nvSpPr>
          <p:cNvPr id="3" name="Text Placeholder 2">
            <a:extLst>
              <a:ext uri="{FF2B5EF4-FFF2-40B4-BE49-F238E27FC236}">
                <a16:creationId xmlns:a16="http://schemas.microsoft.com/office/drawing/2014/main" id="{3B1AC749-366B-491A-BEB9-4F7EED996252}"/>
              </a:ext>
            </a:extLst>
          </p:cNvPr>
          <p:cNvSpPr>
            <a:spLocks noGrp="1"/>
          </p:cNvSpPr>
          <p:nvPr>
            <p:ph type="body" idx="1"/>
          </p:nvPr>
        </p:nvSpPr>
        <p:spPr>
          <a:xfrm>
            <a:off x="311700" y="1152475"/>
            <a:ext cx="8520600" cy="458611"/>
          </a:xfrm>
        </p:spPr>
        <p:txBody>
          <a:bodyPr/>
          <a:lstStyle/>
          <a:p>
            <a:pPr marL="114300" indent="0">
              <a:buNone/>
            </a:pPr>
            <a:r>
              <a:rPr lang="pt-BR" dirty="0"/>
              <a:t>Abaixo temos os operadores lógicos existes e as suas tabelas verdade.</a:t>
            </a:r>
          </a:p>
        </p:txBody>
      </p:sp>
      <p:graphicFrame>
        <p:nvGraphicFramePr>
          <p:cNvPr id="7" name="Table 6">
            <a:extLst>
              <a:ext uri="{FF2B5EF4-FFF2-40B4-BE49-F238E27FC236}">
                <a16:creationId xmlns:a16="http://schemas.microsoft.com/office/drawing/2014/main" id="{0FB8452B-1FDC-46AA-874A-4E78BD6184EA}"/>
              </a:ext>
            </a:extLst>
          </p:cNvPr>
          <p:cNvGraphicFramePr>
            <a:graphicFrameLocks noGrp="1"/>
          </p:cNvGraphicFramePr>
          <p:nvPr>
            <p:extLst>
              <p:ext uri="{D42A27DB-BD31-4B8C-83A1-F6EECF244321}">
                <p14:modId xmlns:p14="http://schemas.microsoft.com/office/powerpoint/2010/main" val="1667985045"/>
              </p:ext>
            </p:extLst>
          </p:nvPr>
        </p:nvGraphicFramePr>
        <p:xfrm>
          <a:off x="311700" y="1742701"/>
          <a:ext cx="1008000" cy="1567680"/>
        </p:xfrm>
        <a:graphic>
          <a:graphicData uri="http://schemas.openxmlformats.org/drawingml/2006/table">
            <a:tbl>
              <a:tblPr firstRow="1" bandRow="1"/>
              <a:tblGrid>
                <a:gridCol w="504000">
                  <a:extLst>
                    <a:ext uri="{9D8B030D-6E8A-4147-A177-3AD203B41FA5}">
                      <a16:colId xmlns:a16="http://schemas.microsoft.com/office/drawing/2014/main" val="2268200373"/>
                    </a:ext>
                  </a:extLst>
                </a:gridCol>
                <a:gridCol w="504000">
                  <a:extLst>
                    <a:ext uri="{9D8B030D-6E8A-4147-A177-3AD203B41FA5}">
                      <a16:colId xmlns:a16="http://schemas.microsoft.com/office/drawing/2014/main" val="1182379508"/>
                    </a:ext>
                  </a:extLst>
                </a:gridCol>
              </a:tblGrid>
              <a:tr h="360000">
                <a:tc gridSpan="2">
                  <a:txBody>
                    <a:bodyPr/>
                    <a:lstStyle/>
                    <a:p>
                      <a:pPr algn="ctr"/>
                      <a:r>
                        <a:rPr lang="pt-BR" b="1" dirty="0"/>
                        <a:t>Negação</a:t>
                      </a:r>
                    </a:p>
                    <a:p>
                      <a:pPr algn="ctr"/>
                      <a:r>
                        <a:rPr lang="pt-BR" sz="1200" b="0" dirty="0"/>
                        <a:t>(Não)</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8" name="Table 7">
            <a:extLst>
              <a:ext uri="{FF2B5EF4-FFF2-40B4-BE49-F238E27FC236}">
                <a16:creationId xmlns:a16="http://schemas.microsoft.com/office/drawing/2014/main" id="{DF2CDA47-1211-439D-8CD7-B2D5BD0981C8}"/>
              </a:ext>
            </a:extLst>
          </p:cNvPr>
          <p:cNvGraphicFramePr>
            <a:graphicFrameLocks noGrp="1"/>
          </p:cNvGraphicFramePr>
          <p:nvPr>
            <p:extLst>
              <p:ext uri="{D42A27DB-BD31-4B8C-83A1-F6EECF244321}">
                <p14:modId xmlns:p14="http://schemas.microsoft.com/office/powerpoint/2010/main" val="3232273302"/>
              </p:ext>
            </p:extLst>
          </p:nvPr>
        </p:nvGraphicFramePr>
        <p:xfrm>
          <a:off x="1386328"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Conjunção</a:t>
                      </a:r>
                    </a:p>
                    <a:p>
                      <a:pPr algn="ctr"/>
                      <a:r>
                        <a:rPr lang="pt-BR" sz="1200" b="0" dirty="0"/>
                        <a:t>(E)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9" name="Table 8">
            <a:extLst>
              <a:ext uri="{FF2B5EF4-FFF2-40B4-BE49-F238E27FC236}">
                <a16:creationId xmlns:a16="http://schemas.microsoft.com/office/drawing/2014/main" id="{BB65A027-59A3-426E-91A4-4DC72C640141}"/>
              </a:ext>
            </a:extLst>
          </p:cNvPr>
          <p:cNvGraphicFramePr>
            <a:graphicFrameLocks noGrp="1"/>
          </p:cNvGraphicFramePr>
          <p:nvPr>
            <p:extLst>
              <p:ext uri="{D42A27DB-BD31-4B8C-83A1-F6EECF244321}">
                <p14:modId xmlns:p14="http://schemas.microsoft.com/office/powerpoint/2010/main" val="1152824457"/>
              </p:ext>
            </p:extLst>
          </p:nvPr>
        </p:nvGraphicFramePr>
        <p:xfrm>
          <a:off x="2928956"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Disjunção</a:t>
                      </a:r>
                    </a:p>
                    <a:p>
                      <a:pPr algn="ctr"/>
                      <a:r>
                        <a:rPr lang="pt-BR" sz="1200" b="0" dirty="0"/>
                        <a:t>(OU)</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err="1"/>
                        <a:t>AvB</a:t>
                      </a:r>
                      <a:endParaRPr lang="pt-BR" b="1"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14:m>
                            <m:oMath xmlns:m="http://schemas.openxmlformats.org/officeDocument/2006/math">
                              <m:r>
                                <a:rPr lang="pt-BR" b="1" i="1" dirty="0" smtClean="0">
                                  <a:latin typeface="Cambria Math" panose="02040503050406030204" pitchFamily="18" charset="0"/>
                                </a:rPr>
                                <m:t>→</m:t>
                              </m:r>
                            </m:oMath>
                          </a14:m>
                          <a:r>
                            <a:rPr lang="pt-BR" b="1" dirty="0"/>
                            <a:t>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Choice>
        <mc:Fallback xmlns="">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87680">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endParaRPr lang="pt-B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8378" t="-135000" b="-403333"/>
                          </a:stretch>
                        </a:blip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Fallback>
      </mc:AlternateContent>
      <p:graphicFrame>
        <p:nvGraphicFramePr>
          <p:cNvPr id="15" name="Table 14">
            <a:extLst>
              <a:ext uri="{FF2B5EF4-FFF2-40B4-BE49-F238E27FC236}">
                <a16:creationId xmlns:a16="http://schemas.microsoft.com/office/drawing/2014/main" id="{6086B3DA-5D4B-4CB8-AF58-5A36B0B54829}"/>
              </a:ext>
            </a:extLst>
          </p:cNvPr>
          <p:cNvGraphicFramePr>
            <a:graphicFrameLocks noGrp="1"/>
          </p:cNvGraphicFramePr>
          <p:nvPr>
            <p:extLst>
              <p:ext uri="{D42A27DB-BD31-4B8C-83A1-F6EECF244321}">
                <p14:modId xmlns:p14="http://schemas.microsoft.com/office/powerpoint/2010/main" val="2190109488"/>
              </p:ext>
            </p:extLst>
          </p:nvPr>
        </p:nvGraphicFramePr>
        <p:xfrm>
          <a:off x="6590212"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Adaga de Quine</a:t>
                      </a:r>
                    </a:p>
                    <a:p>
                      <a:pPr algn="ctr"/>
                      <a:r>
                        <a:rPr lang="pt-BR" sz="1200" b="0" dirty="0"/>
                        <a:t>(NOR)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42142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3B4D-52C6-456F-9C62-B71EB3451028}"/>
              </a:ext>
            </a:extLst>
          </p:cNvPr>
          <p:cNvSpPr>
            <a:spLocks noGrp="1"/>
          </p:cNvSpPr>
          <p:nvPr>
            <p:ph type="title"/>
          </p:nvPr>
        </p:nvSpPr>
        <p:spPr/>
        <p:txBody>
          <a:bodyPr/>
          <a:lstStyle/>
          <a:p>
            <a:r>
              <a:rPr lang="pt-BR" dirty="0"/>
              <a:t>Objetos</a:t>
            </a:r>
          </a:p>
        </p:txBody>
      </p:sp>
      <p:sp>
        <p:nvSpPr>
          <p:cNvPr id="3" name="Text Placeholder 2">
            <a:extLst>
              <a:ext uri="{FF2B5EF4-FFF2-40B4-BE49-F238E27FC236}">
                <a16:creationId xmlns:a16="http://schemas.microsoft.com/office/drawing/2014/main" id="{9CD398D6-938B-41D5-9F6A-C1ED0AF35EFC}"/>
              </a:ext>
            </a:extLst>
          </p:cNvPr>
          <p:cNvSpPr>
            <a:spLocks noGrp="1"/>
          </p:cNvSpPr>
          <p:nvPr>
            <p:ph type="body" idx="1"/>
          </p:nvPr>
        </p:nvSpPr>
        <p:spPr/>
        <p:txBody>
          <a:bodyPr/>
          <a:lstStyle/>
          <a:p>
            <a:pPr marL="114300" indent="0">
              <a:buNone/>
            </a:pPr>
            <a:r>
              <a:rPr lang="pt-BR" dirty="0"/>
              <a:t>Não existe uma definição precisa de objeto, nem no mundo real, nem na programação, entretanto podemos afirmar que todos os objetos são formados por dois componentes: </a:t>
            </a:r>
            <a:r>
              <a:rPr lang="pt-BR" b="1" dirty="0"/>
              <a:t>Atributos</a:t>
            </a:r>
            <a:r>
              <a:rPr lang="pt-BR" dirty="0"/>
              <a:t> e </a:t>
            </a:r>
            <a:r>
              <a:rPr lang="pt-BR" b="1" dirty="0"/>
              <a:t>Comportamentos</a:t>
            </a:r>
            <a:r>
              <a:rPr lang="pt-BR" dirty="0"/>
              <a:t>.</a:t>
            </a:r>
          </a:p>
        </p:txBody>
      </p:sp>
    </p:spTree>
    <p:extLst>
      <p:ext uri="{BB962C8B-B14F-4D97-AF65-F5344CB8AC3E}">
        <p14:creationId xmlns:p14="http://schemas.microsoft.com/office/powerpoint/2010/main" val="3970983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6024-C59D-4E8C-A4C6-B6FEA65CD778}"/>
              </a:ext>
            </a:extLst>
          </p:cNvPr>
          <p:cNvSpPr>
            <a:spLocks noGrp="1"/>
          </p:cNvSpPr>
          <p:nvPr>
            <p:ph type="title"/>
          </p:nvPr>
        </p:nvSpPr>
        <p:spPr/>
        <p:txBody>
          <a:bodyPr/>
          <a:lstStyle/>
          <a:p>
            <a:r>
              <a:rPr lang="pt-BR" dirty="0"/>
              <a:t>Atributos e Comportamentos</a:t>
            </a:r>
          </a:p>
        </p:txBody>
      </p:sp>
      <p:sp>
        <p:nvSpPr>
          <p:cNvPr id="3" name="Text Placeholder 2">
            <a:extLst>
              <a:ext uri="{FF2B5EF4-FFF2-40B4-BE49-F238E27FC236}">
                <a16:creationId xmlns:a16="http://schemas.microsoft.com/office/drawing/2014/main" id="{F79FECF3-4707-4EF0-861F-BD2D2E397BBA}"/>
              </a:ext>
            </a:extLst>
          </p:cNvPr>
          <p:cNvSpPr>
            <a:spLocks noGrp="1"/>
          </p:cNvSpPr>
          <p:nvPr>
            <p:ph type="body" idx="1"/>
          </p:nvPr>
        </p:nvSpPr>
        <p:spPr>
          <a:xfrm>
            <a:off x="311700" y="1152475"/>
            <a:ext cx="8520600" cy="1419275"/>
          </a:xfrm>
        </p:spPr>
        <p:txBody>
          <a:bodyPr/>
          <a:lstStyle/>
          <a:p>
            <a:pPr marL="114300" indent="0">
              <a:buNone/>
            </a:pPr>
            <a:r>
              <a:rPr lang="pt-BR" dirty="0"/>
              <a:t>Os </a:t>
            </a:r>
            <a:r>
              <a:rPr lang="pt-BR" b="1" dirty="0"/>
              <a:t>atributos</a:t>
            </a:r>
            <a:r>
              <a:rPr lang="pt-BR" dirty="0"/>
              <a:t> de um objeto definem as </a:t>
            </a:r>
            <a:r>
              <a:rPr lang="pt-BR" b="1" dirty="0"/>
              <a:t>características</a:t>
            </a:r>
            <a:r>
              <a:rPr lang="pt-BR" dirty="0"/>
              <a:t> de um objeto, no mundo da programação dizemos que eles definem o </a:t>
            </a:r>
            <a:r>
              <a:rPr lang="pt-BR" b="1" dirty="0"/>
              <a:t>estado</a:t>
            </a:r>
            <a:r>
              <a:rPr lang="pt-BR" dirty="0"/>
              <a:t> de um objeto. Já os </a:t>
            </a:r>
            <a:r>
              <a:rPr lang="pt-BR" b="1" dirty="0"/>
              <a:t>comportamentos</a:t>
            </a:r>
            <a:r>
              <a:rPr lang="pt-BR" dirty="0"/>
              <a:t>, definem..., bem... , os comportamentos de um objeto ou o que aquele objeto pode fazer.</a:t>
            </a:r>
          </a:p>
        </p:txBody>
      </p:sp>
      <p:graphicFrame>
        <p:nvGraphicFramePr>
          <p:cNvPr id="6" name="Table 5">
            <a:extLst>
              <a:ext uri="{FF2B5EF4-FFF2-40B4-BE49-F238E27FC236}">
                <a16:creationId xmlns:a16="http://schemas.microsoft.com/office/drawing/2014/main" id="{AC4D2AE0-17F4-43EB-B5F7-E96A9D02CBA7}"/>
              </a:ext>
            </a:extLst>
          </p:cNvPr>
          <p:cNvGraphicFramePr>
            <a:graphicFrameLocks noGrp="1"/>
          </p:cNvGraphicFramePr>
          <p:nvPr>
            <p:extLst>
              <p:ext uri="{D42A27DB-BD31-4B8C-83A1-F6EECF244321}">
                <p14:modId xmlns:p14="http://schemas.microsoft.com/office/powerpoint/2010/main" val="1053768425"/>
              </p:ext>
            </p:extLst>
          </p:nvPr>
        </p:nvGraphicFramePr>
        <p:xfrm>
          <a:off x="2176130" y="2706500"/>
          <a:ext cx="4791740" cy="2113280"/>
        </p:xfrm>
        <a:graphic>
          <a:graphicData uri="http://schemas.openxmlformats.org/drawingml/2006/table">
            <a:tbl>
              <a:tblPr firstRow="1" bandRow="1"/>
              <a:tblGrid>
                <a:gridCol w="2395870">
                  <a:extLst>
                    <a:ext uri="{9D8B030D-6E8A-4147-A177-3AD203B41FA5}">
                      <a16:colId xmlns:a16="http://schemas.microsoft.com/office/drawing/2014/main" val="1838188525"/>
                    </a:ext>
                  </a:extLst>
                </a:gridCol>
                <a:gridCol w="2395870">
                  <a:extLst>
                    <a:ext uri="{9D8B030D-6E8A-4147-A177-3AD203B41FA5}">
                      <a16:colId xmlns:a16="http://schemas.microsoft.com/office/drawing/2014/main" val="3901393318"/>
                    </a:ext>
                  </a:extLst>
                </a:gridCol>
              </a:tblGrid>
              <a:tr h="370840">
                <a:tc gridSpan="2">
                  <a:txBody>
                    <a:bodyPr/>
                    <a:lstStyle/>
                    <a:p>
                      <a:pPr algn="ctr"/>
                      <a:r>
                        <a:rPr lang="pt-BR" sz="1800" b="1" dirty="0"/>
                        <a:t>Aluno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460275656"/>
                  </a:ext>
                </a:extLst>
              </a:tr>
              <a:tr h="370840">
                <a:tc>
                  <a:txBody>
                    <a:bodyPr/>
                    <a:lstStyle/>
                    <a:p>
                      <a:r>
                        <a:rPr lang="pt-BR" b="1" dirty="0"/>
                        <a:t>Atributos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b="1" dirty="0"/>
                        <a:t>Comportamentos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290092"/>
                  </a:ext>
                </a:extLst>
              </a:tr>
              <a:tr h="370840">
                <a:tc>
                  <a:txBody>
                    <a:bodyPr/>
                    <a:lstStyle/>
                    <a:p>
                      <a:r>
                        <a:rPr lang="it-IT" dirty="0"/>
                        <a:t>Nome</a:t>
                      </a:r>
                    </a:p>
                    <a:p>
                      <a:r>
                        <a:rPr lang="it-IT" dirty="0"/>
                        <a:t>Data de Nascimento</a:t>
                      </a:r>
                    </a:p>
                    <a:p>
                      <a:r>
                        <a:rPr lang="it-IT" dirty="0"/>
                        <a:t>Curso</a:t>
                      </a:r>
                    </a:p>
                    <a:p>
                      <a:r>
                        <a:rPr lang="it-IT" dirty="0"/>
                        <a:t>CPF</a:t>
                      </a:r>
                    </a:p>
                    <a:p>
                      <a:r>
                        <a:rPr lang="it-IT" dirty="0"/>
                        <a:t>Notas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dirty="0"/>
                        <a:t>Estudar</a:t>
                      </a:r>
                    </a:p>
                    <a:p>
                      <a:r>
                        <a:rPr lang="pt-BR" dirty="0"/>
                        <a:t>Conversar</a:t>
                      </a:r>
                    </a:p>
                    <a:p>
                      <a:r>
                        <a:rPr lang="pt-BR" dirty="0"/>
                        <a:t>Perguntar</a:t>
                      </a:r>
                    </a:p>
                    <a:p>
                      <a:r>
                        <a:rPr lang="pt-BR" dirty="0"/>
                        <a:t>Chorar Prazos</a:t>
                      </a:r>
                    </a:p>
                    <a:p>
                      <a:r>
                        <a:rPr lang="pt-BR" dirty="0"/>
                        <a:t>Chorar Notas</a:t>
                      </a:r>
                    </a:p>
                    <a:p>
                      <a:r>
                        <a:rPr lang="pt-BR" dirty="0"/>
                        <a:t>Chorar Pelos Cantos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0650701"/>
                  </a:ext>
                </a:extLst>
              </a:tr>
            </a:tbl>
          </a:graphicData>
        </a:graphic>
      </p:graphicFrame>
    </p:spTree>
    <p:extLst>
      <p:ext uri="{BB962C8B-B14F-4D97-AF65-F5344CB8AC3E}">
        <p14:creationId xmlns:p14="http://schemas.microsoft.com/office/powerpoint/2010/main" val="2868132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Classes e Instâncias</a:t>
            </a:r>
          </a:p>
        </p:txBody>
      </p:sp>
      <p:sp>
        <p:nvSpPr>
          <p:cNvPr id="3" name="Text Placeholder 2">
            <a:extLst>
              <a:ext uri="{FF2B5EF4-FFF2-40B4-BE49-F238E27FC236}">
                <a16:creationId xmlns:a16="http://schemas.microsoft.com/office/drawing/2014/main" id="{57BEC009-F257-4CC0-B781-3C233BAA0966}"/>
              </a:ext>
            </a:extLst>
          </p:cNvPr>
          <p:cNvSpPr>
            <a:spLocks noGrp="1"/>
          </p:cNvSpPr>
          <p:nvPr>
            <p:ph type="body" idx="1"/>
          </p:nvPr>
        </p:nvSpPr>
        <p:spPr/>
        <p:txBody>
          <a:bodyPr/>
          <a:lstStyle/>
          <a:p>
            <a:pPr marL="114300" indent="0">
              <a:buNone/>
            </a:pPr>
            <a:r>
              <a:rPr lang="pt-BR" dirty="0"/>
              <a:t>Um objeto na POO é modelado através do uso de uma classe, nela são definido todos os atributos e comportamentos que um objeto terá em um programa.</a:t>
            </a:r>
          </a:p>
          <a:p>
            <a:pPr marL="114300" indent="0">
              <a:buNone/>
            </a:pPr>
            <a:r>
              <a:rPr lang="pt-BR" dirty="0"/>
              <a:t>As classes funcionam como uma planta baixa de uma casa que pode ser utilizada para orientar a construção de diversas casas diferentes, cada uma das quais com os seus atributos e comportamentos.</a:t>
            </a:r>
          </a:p>
          <a:p>
            <a:pPr marL="114300" indent="0">
              <a:buNone/>
            </a:pPr>
            <a:r>
              <a:rPr lang="pt-BR" dirty="0"/>
              <a:t>Na POO chamamos esses objetos específicos de </a:t>
            </a:r>
            <a:r>
              <a:rPr lang="pt-BR" b="1" dirty="0"/>
              <a:t>instâncias</a:t>
            </a:r>
            <a:r>
              <a:rPr lang="pt-BR" dirty="0"/>
              <a:t> de uma classe.</a:t>
            </a:r>
          </a:p>
        </p:txBody>
      </p:sp>
    </p:spTree>
    <p:extLst>
      <p:ext uri="{BB962C8B-B14F-4D97-AF65-F5344CB8AC3E}">
        <p14:creationId xmlns:p14="http://schemas.microsoft.com/office/powerpoint/2010/main" val="3145698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0B21-D9FF-4141-BAD6-DFD25C0F2C9F}"/>
              </a:ext>
            </a:extLst>
          </p:cNvPr>
          <p:cNvSpPr>
            <a:spLocks noGrp="1"/>
          </p:cNvSpPr>
          <p:nvPr>
            <p:ph type="title"/>
          </p:nvPr>
        </p:nvSpPr>
        <p:spPr/>
        <p:txBody>
          <a:bodyPr/>
          <a:lstStyle/>
          <a:p>
            <a:r>
              <a:rPr lang="pt-BR" dirty="0"/>
              <a:t>Diferença entre Classe e Instância</a:t>
            </a:r>
          </a:p>
        </p:txBody>
      </p:sp>
      <p:sp>
        <p:nvSpPr>
          <p:cNvPr id="20" name="TextBox 19">
            <a:extLst>
              <a:ext uri="{FF2B5EF4-FFF2-40B4-BE49-F238E27FC236}">
                <a16:creationId xmlns:a16="http://schemas.microsoft.com/office/drawing/2014/main" id="{D67046F6-0E11-4A6F-B720-A245AF7C44F7}"/>
              </a:ext>
            </a:extLst>
          </p:cNvPr>
          <p:cNvSpPr txBox="1"/>
          <p:nvPr/>
        </p:nvSpPr>
        <p:spPr>
          <a:xfrm>
            <a:off x="0" y="4914649"/>
            <a:ext cx="9143999" cy="230832"/>
          </a:xfrm>
          <a:prstGeom prst="rect">
            <a:avLst/>
          </a:prstGeom>
          <a:noFill/>
        </p:spPr>
        <p:txBody>
          <a:bodyPr wrap="square" rtlCol="0">
            <a:spAutoFit/>
          </a:bodyPr>
          <a:lstStyle/>
          <a:p>
            <a:r>
              <a:rPr lang="pt-BR" sz="900" dirty="0" err="1">
                <a:hlinkClick r:id="rId3" tooltip="http://www.allwhitebackground.com/people.html"/>
              </a:rPr>
              <a:t>These</a:t>
            </a:r>
            <a:r>
              <a:rPr lang="pt-BR" sz="900" dirty="0">
                <a:hlinkClick r:id="rId3" tooltip="http://www.allwhitebackground.com/people.html"/>
              </a:rPr>
              <a:t> </a:t>
            </a:r>
            <a:r>
              <a:rPr lang="pt-BR" sz="900" dirty="0" err="1">
                <a:hlinkClick r:id="rId3" tooltip="http://www.allwhitebackground.com/people.html"/>
              </a:rPr>
              <a:t>Photos</a:t>
            </a:r>
            <a:r>
              <a:rPr lang="pt-BR" sz="900" dirty="0"/>
              <a:t> </a:t>
            </a:r>
            <a:r>
              <a:rPr lang="pt-BR" sz="900" dirty="0" err="1"/>
              <a:t>by</a:t>
            </a:r>
            <a:r>
              <a:rPr lang="pt-BR" sz="900" dirty="0"/>
              <a:t> </a:t>
            </a:r>
            <a:r>
              <a:rPr lang="pt-BR" sz="900" dirty="0" err="1"/>
              <a:t>Unknown</a:t>
            </a:r>
            <a:r>
              <a:rPr lang="pt-BR" sz="900" dirty="0"/>
              <a:t> </a:t>
            </a:r>
            <a:r>
              <a:rPr lang="pt-BR" sz="900" dirty="0" err="1"/>
              <a:t>Author</a:t>
            </a:r>
            <a:r>
              <a:rPr lang="pt-BR" sz="900" dirty="0"/>
              <a:t> </a:t>
            </a:r>
            <a:r>
              <a:rPr lang="pt-BR" sz="900" dirty="0" err="1"/>
              <a:t>is</a:t>
            </a:r>
            <a:r>
              <a:rPr lang="pt-BR" sz="900" dirty="0"/>
              <a:t> </a:t>
            </a:r>
            <a:r>
              <a:rPr lang="pt-BR" sz="900" dirty="0" err="1"/>
              <a:t>licensed</a:t>
            </a:r>
            <a:r>
              <a:rPr lang="pt-BR" sz="900" dirty="0"/>
              <a:t> </a:t>
            </a:r>
            <a:r>
              <a:rPr lang="pt-BR" sz="900" dirty="0" err="1"/>
              <a:t>under</a:t>
            </a:r>
            <a:r>
              <a:rPr lang="pt-BR" sz="900" dirty="0"/>
              <a:t> </a:t>
            </a:r>
            <a:r>
              <a:rPr lang="pt-BR" sz="900" dirty="0">
                <a:hlinkClick r:id="rId4" tooltip="https://creativecommons.org/licenses/by-nc/3.0/"/>
              </a:rPr>
              <a:t>CC BY-NC</a:t>
            </a:r>
            <a:endParaRPr lang="pt-BR" sz="900" dirty="0"/>
          </a:p>
        </p:txBody>
      </p:sp>
      <p:grpSp>
        <p:nvGrpSpPr>
          <p:cNvPr id="29" name="Group 28">
            <a:extLst>
              <a:ext uri="{FF2B5EF4-FFF2-40B4-BE49-F238E27FC236}">
                <a16:creationId xmlns:a16="http://schemas.microsoft.com/office/drawing/2014/main" id="{1BD3B2C7-09BC-4A43-98FB-8EEA0CA9328C}"/>
              </a:ext>
            </a:extLst>
          </p:cNvPr>
          <p:cNvGrpSpPr/>
          <p:nvPr/>
        </p:nvGrpSpPr>
        <p:grpSpPr>
          <a:xfrm>
            <a:off x="364594" y="1120330"/>
            <a:ext cx="8311825" cy="1677108"/>
            <a:chOff x="340000" y="1120330"/>
            <a:chExt cx="8311825" cy="1677108"/>
          </a:xfrm>
        </p:grpSpPr>
        <p:pic>
          <p:nvPicPr>
            <p:cNvPr id="9" name="Picture 8">
              <a:extLst>
                <a:ext uri="{FF2B5EF4-FFF2-40B4-BE49-F238E27FC236}">
                  <a16:creationId xmlns:a16="http://schemas.microsoft.com/office/drawing/2014/main" id="{BFA64838-F5AC-4012-824E-E9CD6262074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61727" y="1120330"/>
              <a:ext cx="2520000" cy="1677108"/>
            </a:xfrm>
            <a:prstGeom prst="rect">
              <a:avLst/>
            </a:prstGeom>
          </p:spPr>
        </p:pic>
        <p:pic>
          <p:nvPicPr>
            <p:cNvPr id="19" name="Picture 18">
              <a:extLst>
                <a:ext uri="{FF2B5EF4-FFF2-40B4-BE49-F238E27FC236}">
                  <a16:creationId xmlns:a16="http://schemas.microsoft.com/office/drawing/2014/main" id="{7A14DF94-A52C-486B-9B97-916603AABAEB}"/>
                </a:ext>
              </a:extLst>
            </p:cNvPr>
            <p:cNvPicPr>
              <a:picLocks noChangeAspect="1"/>
            </p:cNvPicPr>
            <p:nvPr/>
          </p:nvPicPr>
          <p:blipFill>
            <a:blip r:embed="rId7">
              <a:extLst>
                <a:ext uri="{837473B0-CC2E-450A-ABE3-18F120FF3D39}">
                  <a1611:picAttrSrcUrl xmlns:a1611="http://schemas.microsoft.com/office/drawing/2016/11/main" r:id="rId3"/>
                </a:ext>
              </a:extLst>
            </a:blip>
            <a:stretch>
              <a:fillRect/>
            </a:stretch>
          </p:blipFill>
          <p:spPr>
            <a:xfrm>
              <a:off x="5005030" y="1121551"/>
              <a:ext cx="2520000" cy="1674667"/>
            </a:xfrm>
            <a:prstGeom prst="rect">
              <a:avLst/>
            </a:prstGeom>
          </p:spPr>
        </p:pic>
        <p:sp>
          <p:nvSpPr>
            <p:cNvPr id="22" name="TextBox 21">
              <a:extLst>
                <a:ext uri="{FF2B5EF4-FFF2-40B4-BE49-F238E27FC236}">
                  <a16:creationId xmlns:a16="http://schemas.microsoft.com/office/drawing/2014/main" id="{B468FB7A-8089-44BC-8312-6950A828EC20}"/>
                </a:ext>
              </a:extLst>
            </p:cNvPr>
            <p:cNvSpPr txBox="1"/>
            <p:nvPr/>
          </p:nvSpPr>
          <p:spPr>
            <a:xfrm rot="20100000">
              <a:off x="340000" y="1804996"/>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4" name="TextBox 23">
              <a:extLst>
                <a:ext uri="{FF2B5EF4-FFF2-40B4-BE49-F238E27FC236}">
                  <a16:creationId xmlns:a16="http://schemas.microsoft.com/office/drawing/2014/main" id="{628F9E7C-7A79-4B0C-A16A-2FF772A9657B}"/>
                </a:ext>
              </a:extLst>
            </p:cNvPr>
            <p:cNvSpPr txBox="1"/>
            <p:nvPr/>
          </p:nvSpPr>
          <p:spPr>
            <a:xfrm rot="20700000">
              <a:off x="7511769" y="1804996"/>
              <a:ext cx="1140056" cy="307777"/>
            </a:xfrm>
            <a:prstGeom prst="rect">
              <a:avLst/>
            </a:prstGeom>
            <a:noFill/>
          </p:spPr>
          <p:txBody>
            <a:bodyPr wrap="none" rtlCol="0">
              <a:spAutoFit/>
            </a:bodyPr>
            <a:lstStyle/>
            <a:p>
              <a:r>
                <a:rPr lang="pt-BR" b="1" dirty="0">
                  <a:solidFill>
                    <a:schemeClr val="bg1"/>
                  </a:solidFill>
                  <a:latin typeface="+mn-lt"/>
                </a:rPr>
                <a:t>Instâncias</a:t>
              </a:r>
            </a:p>
          </p:txBody>
        </p:sp>
        <p:sp>
          <p:nvSpPr>
            <p:cNvPr id="27" name="Arrow: Right 26">
              <a:extLst>
                <a:ext uri="{FF2B5EF4-FFF2-40B4-BE49-F238E27FC236}">
                  <a16:creationId xmlns:a16="http://schemas.microsoft.com/office/drawing/2014/main" id="{1AD05031-04A9-48D3-8C5B-B2B39F41BF11}"/>
                </a:ext>
              </a:extLst>
            </p:cNvPr>
            <p:cNvSpPr/>
            <p:nvPr/>
          </p:nvSpPr>
          <p:spPr>
            <a:xfrm>
              <a:off x="3719264" y="1765467"/>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grpSp>
        <p:nvGrpSpPr>
          <p:cNvPr id="30" name="Group 29">
            <a:extLst>
              <a:ext uri="{FF2B5EF4-FFF2-40B4-BE49-F238E27FC236}">
                <a16:creationId xmlns:a16="http://schemas.microsoft.com/office/drawing/2014/main" id="{5615EEDC-42D7-467F-A990-7F202C835A16}"/>
              </a:ext>
            </a:extLst>
          </p:cNvPr>
          <p:cNvGrpSpPr/>
          <p:nvPr/>
        </p:nvGrpSpPr>
        <p:grpSpPr>
          <a:xfrm>
            <a:off x="340000" y="3017707"/>
            <a:ext cx="8361012" cy="1680000"/>
            <a:chOff x="340001" y="3075763"/>
            <a:chExt cx="8361012" cy="1680000"/>
          </a:xfrm>
        </p:grpSpPr>
        <p:pic>
          <p:nvPicPr>
            <p:cNvPr id="13" name="Picture 12">
              <a:extLst>
                <a:ext uri="{FF2B5EF4-FFF2-40B4-BE49-F238E27FC236}">
                  <a16:creationId xmlns:a16="http://schemas.microsoft.com/office/drawing/2014/main" id="{CA0CEBE3-3390-4F18-8A37-B4B47A6B11F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84969" y="3090463"/>
              <a:ext cx="2520000" cy="1650600"/>
            </a:xfrm>
            <a:prstGeom prst="rect">
              <a:avLst/>
            </a:prstGeom>
          </p:spPr>
        </p:pic>
        <p:pic>
          <p:nvPicPr>
            <p:cNvPr id="16" name="Picture 15">
              <a:extLst>
                <a:ext uri="{FF2B5EF4-FFF2-40B4-BE49-F238E27FC236}">
                  <a16:creationId xmlns:a16="http://schemas.microsoft.com/office/drawing/2014/main" id="{ABBB4038-BFA3-40D5-A9EE-D7EFF05B43E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074756" y="3075763"/>
              <a:ext cx="2520000" cy="1680000"/>
            </a:xfrm>
            <a:prstGeom prst="rect">
              <a:avLst/>
            </a:prstGeom>
          </p:spPr>
        </p:pic>
        <p:sp>
          <p:nvSpPr>
            <p:cNvPr id="23" name="TextBox 22">
              <a:extLst>
                <a:ext uri="{FF2B5EF4-FFF2-40B4-BE49-F238E27FC236}">
                  <a16:creationId xmlns:a16="http://schemas.microsoft.com/office/drawing/2014/main" id="{3BCA8BFC-3E2C-4857-A09E-18270BA4BED8}"/>
                </a:ext>
              </a:extLst>
            </p:cNvPr>
            <p:cNvSpPr txBox="1"/>
            <p:nvPr/>
          </p:nvSpPr>
          <p:spPr>
            <a:xfrm rot="20100000">
              <a:off x="340001" y="3761875"/>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6" name="TextBox 25">
              <a:extLst>
                <a:ext uri="{FF2B5EF4-FFF2-40B4-BE49-F238E27FC236}">
                  <a16:creationId xmlns:a16="http://schemas.microsoft.com/office/drawing/2014/main" id="{6A2EE76A-ECEE-4C15-802A-11E7566E2222}"/>
                </a:ext>
              </a:extLst>
            </p:cNvPr>
            <p:cNvSpPr txBox="1"/>
            <p:nvPr/>
          </p:nvSpPr>
          <p:spPr>
            <a:xfrm rot="20700000">
              <a:off x="7655534" y="3761875"/>
              <a:ext cx="1045479" cy="307777"/>
            </a:xfrm>
            <a:prstGeom prst="rect">
              <a:avLst/>
            </a:prstGeom>
            <a:noFill/>
          </p:spPr>
          <p:txBody>
            <a:bodyPr wrap="none" rtlCol="0">
              <a:spAutoFit/>
            </a:bodyPr>
            <a:lstStyle/>
            <a:p>
              <a:r>
                <a:rPr lang="pt-BR" b="1" dirty="0">
                  <a:solidFill>
                    <a:schemeClr val="bg1"/>
                  </a:solidFill>
                  <a:latin typeface="+mn-lt"/>
                </a:rPr>
                <a:t>Instância</a:t>
              </a:r>
            </a:p>
          </p:txBody>
        </p:sp>
        <p:sp>
          <p:nvSpPr>
            <p:cNvPr id="28" name="Arrow: Right 27">
              <a:extLst>
                <a:ext uri="{FF2B5EF4-FFF2-40B4-BE49-F238E27FC236}">
                  <a16:creationId xmlns:a16="http://schemas.microsoft.com/office/drawing/2014/main" id="{4C6F9639-E213-440A-925B-49EF1B131B3C}"/>
                </a:ext>
              </a:extLst>
            </p:cNvPr>
            <p:cNvSpPr/>
            <p:nvPr/>
          </p:nvSpPr>
          <p:spPr>
            <a:xfrm>
              <a:off x="3765748" y="3722346"/>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42164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Classes e Instâncias</a:t>
            </a:r>
            <a:endParaRPr lang="pt-BR" sz="1200" dirty="0">
              <a:solidFill>
                <a:srgbClr val="FFFFFF"/>
              </a:solidFill>
            </a:endParaRPr>
          </a:p>
        </p:txBody>
      </p:sp>
    </p:spTree>
    <p:extLst>
      <p:ext uri="{BB962C8B-B14F-4D97-AF65-F5344CB8AC3E}">
        <p14:creationId xmlns:p14="http://schemas.microsoft.com/office/powerpoint/2010/main" val="3575634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4EE67B-79FA-4913-B78F-2DFC66B86B90}"/>
              </a:ext>
            </a:extLst>
          </p:cNvPr>
          <p:cNvSpPr>
            <a:spLocks noGrp="1"/>
          </p:cNvSpPr>
          <p:nvPr>
            <p:ph type="ctrTitle"/>
          </p:nvPr>
        </p:nvSpPr>
        <p:spPr>
          <a:xfrm>
            <a:off x="113409" y="1148793"/>
            <a:ext cx="5712330" cy="2845914"/>
          </a:xfrm>
        </p:spPr>
        <p:txBody>
          <a:bodyPr/>
          <a:lstStyle/>
          <a:p>
            <a:r>
              <a:rPr lang="pt-BR" dirty="0"/>
              <a:t>Métodos</a:t>
            </a:r>
            <a:br>
              <a:rPr lang="pt-BR" dirty="0"/>
            </a:br>
            <a:r>
              <a:rPr lang="pt-BR" dirty="0"/>
              <a:t>e</a:t>
            </a:r>
            <a:br>
              <a:rPr lang="pt-BR" dirty="0"/>
            </a:br>
            <a:r>
              <a:rPr lang="pt-BR" dirty="0"/>
              <a:t>Atributos</a:t>
            </a:r>
          </a:p>
        </p:txBody>
      </p:sp>
    </p:spTree>
    <p:extLst>
      <p:ext uri="{BB962C8B-B14F-4D97-AF65-F5344CB8AC3E}">
        <p14:creationId xmlns:p14="http://schemas.microsoft.com/office/powerpoint/2010/main" val="1293510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Diferença entre Classes e Instâncias</a:t>
            </a:r>
          </a:p>
        </p:txBody>
      </p:sp>
      <p:graphicFrame>
        <p:nvGraphicFramePr>
          <p:cNvPr id="6" name="Table 5">
            <a:extLst>
              <a:ext uri="{FF2B5EF4-FFF2-40B4-BE49-F238E27FC236}">
                <a16:creationId xmlns:a16="http://schemas.microsoft.com/office/drawing/2014/main" id="{8017BB4F-CC9B-448F-8E4E-D36581E79B04}"/>
              </a:ext>
            </a:extLst>
          </p:cNvPr>
          <p:cNvGraphicFramePr>
            <a:graphicFrameLocks noGrp="1"/>
          </p:cNvGraphicFramePr>
          <p:nvPr>
            <p:extLst>
              <p:ext uri="{D42A27DB-BD31-4B8C-83A1-F6EECF244321}">
                <p14:modId xmlns:p14="http://schemas.microsoft.com/office/powerpoint/2010/main" val="353578778"/>
              </p:ext>
            </p:extLst>
          </p:nvPr>
        </p:nvGraphicFramePr>
        <p:xfrm>
          <a:off x="550431" y="2136405"/>
          <a:ext cx="3600000" cy="1798320"/>
        </p:xfrm>
        <a:graphic>
          <a:graphicData uri="http://schemas.openxmlformats.org/drawingml/2006/table">
            <a:tbl>
              <a:tblPr firstRow="1" bandRow="1">
                <a:tableStyleId>{284E427A-3D55-4303-BF80-6455036E1DE7}</a:tableStyleId>
              </a:tblPr>
              <a:tblGrid>
                <a:gridCol w="1800000">
                  <a:extLst>
                    <a:ext uri="{9D8B030D-6E8A-4147-A177-3AD203B41FA5}">
                      <a16:colId xmlns:a16="http://schemas.microsoft.com/office/drawing/2014/main" val="1838188525"/>
                    </a:ext>
                  </a:extLst>
                </a:gridCol>
                <a:gridCol w="1800000">
                  <a:extLst>
                    <a:ext uri="{9D8B030D-6E8A-4147-A177-3AD203B41FA5}">
                      <a16:colId xmlns:a16="http://schemas.microsoft.com/office/drawing/2014/main" val="3901393318"/>
                    </a:ext>
                  </a:extLst>
                </a:gridCol>
              </a:tblGrid>
              <a:tr h="0">
                <a:tc gridSpan="2">
                  <a:txBody>
                    <a:bodyPr/>
                    <a:lstStyle/>
                    <a:p>
                      <a:pPr algn="ctr"/>
                      <a:r>
                        <a:rPr lang="pt-BR" sz="1600" dirty="0"/>
                        <a:t>Classe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a:t>
                      </a:r>
                    </a:p>
                    <a:p>
                      <a:r>
                        <a:rPr lang="it-IT" sz="1200" b="0" dirty="0">
                          <a:solidFill>
                            <a:srgbClr val="000000"/>
                          </a:solidFill>
                        </a:rPr>
                        <a:t>Data de Nascimento</a:t>
                      </a:r>
                    </a:p>
                    <a:p>
                      <a:r>
                        <a:rPr lang="it-IT" sz="1200" b="0" dirty="0">
                          <a:solidFill>
                            <a:srgbClr val="000000"/>
                          </a:solidFill>
                        </a:rPr>
                        <a:t>Curso</a:t>
                      </a:r>
                    </a:p>
                    <a:p>
                      <a:r>
                        <a:rPr lang="it-IT" sz="1200" b="0" dirty="0">
                          <a:solidFill>
                            <a:srgbClr val="000000"/>
                          </a:solidFill>
                        </a:rPr>
                        <a:t>CPF</a:t>
                      </a:r>
                    </a:p>
                    <a:p>
                      <a:r>
                        <a:rPr lang="it-IT" sz="1200" b="0" dirty="0">
                          <a:solidFill>
                            <a:srgbClr val="000000"/>
                          </a:solidFill>
                        </a:rPr>
                        <a:t>Notas</a:t>
                      </a:r>
                    </a:p>
                    <a:p>
                      <a:endParaRPr lang="pt-BR" sz="1200" b="0" dirty="0">
                        <a:solidFill>
                          <a:srgbClr val="000000"/>
                        </a:solidFill>
                      </a:endParaRP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7" name="Table 6">
            <a:extLst>
              <a:ext uri="{FF2B5EF4-FFF2-40B4-BE49-F238E27FC236}">
                <a16:creationId xmlns:a16="http://schemas.microsoft.com/office/drawing/2014/main" id="{7020D0F8-70AB-419B-8CC9-2691BD312DE4}"/>
              </a:ext>
            </a:extLst>
          </p:cNvPr>
          <p:cNvGraphicFramePr>
            <a:graphicFrameLocks noGrp="1"/>
          </p:cNvGraphicFramePr>
          <p:nvPr>
            <p:extLst>
              <p:ext uri="{D42A27DB-BD31-4B8C-83A1-F6EECF244321}">
                <p14:modId xmlns:p14="http://schemas.microsoft.com/office/powerpoint/2010/main" val="3147884004"/>
              </p:ext>
            </p:extLst>
          </p:nvPr>
        </p:nvGraphicFramePr>
        <p:xfrm>
          <a:off x="4993570" y="1031901"/>
          <a:ext cx="3600000" cy="1798320"/>
        </p:xfrm>
        <a:graphic>
          <a:graphicData uri="http://schemas.openxmlformats.org/drawingml/2006/table">
            <a:tbl>
              <a:tblPr firstRow="1" bandRow="1">
                <a:tableStyleId>{284E427A-3D55-4303-BF80-6455036E1DE7}</a:tableStyleId>
              </a:tblPr>
              <a:tblGrid>
                <a:gridCol w="1825444">
                  <a:extLst>
                    <a:ext uri="{9D8B030D-6E8A-4147-A177-3AD203B41FA5}">
                      <a16:colId xmlns:a16="http://schemas.microsoft.com/office/drawing/2014/main" val="1838188525"/>
                    </a:ext>
                  </a:extLst>
                </a:gridCol>
                <a:gridCol w="1774556">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Alexandre</a:t>
                      </a:r>
                    </a:p>
                    <a:p>
                      <a:r>
                        <a:rPr lang="it-IT" sz="1200" b="0" dirty="0">
                          <a:solidFill>
                            <a:srgbClr val="000000"/>
                          </a:solidFill>
                        </a:rPr>
                        <a:t>Data de Nascimento:</a:t>
                      </a:r>
                    </a:p>
                    <a:p>
                      <a:r>
                        <a:rPr lang="it-IT" sz="1200" b="0" dirty="0">
                          <a:solidFill>
                            <a:srgbClr val="000000"/>
                          </a:solidFill>
                        </a:rPr>
                        <a:t>05/02/2007</a:t>
                      </a:r>
                    </a:p>
                    <a:p>
                      <a:r>
                        <a:rPr lang="it-IT" sz="1200" b="0" dirty="0">
                          <a:solidFill>
                            <a:srgbClr val="000000"/>
                          </a:solidFill>
                        </a:rPr>
                        <a:t>Curso: Big Data</a:t>
                      </a:r>
                    </a:p>
                    <a:p>
                      <a:r>
                        <a:rPr lang="it-IT" sz="1200" b="0" dirty="0">
                          <a:solidFill>
                            <a:srgbClr val="000000"/>
                          </a:solidFill>
                        </a:rPr>
                        <a:t>CPF: 123.456.789-00</a:t>
                      </a:r>
                    </a:p>
                    <a:p>
                      <a:r>
                        <a:rPr lang="it-IT" sz="1200" b="0" dirty="0">
                          <a:solidFill>
                            <a:srgbClr val="000000"/>
                          </a:solidFill>
                        </a:rPr>
                        <a:t>Notas:[9,8,7,7]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8" name="Table 7">
            <a:extLst>
              <a:ext uri="{FF2B5EF4-FFF2-40B4-BE49-F238E27FC236}">
                <a16:creationId xmlns:a16="http://schemas.microsoft.com/office/drawing/2014/main" id="{6CB48E6B-8894-4E13-88EA-890C48537DF1}"/>
              </a:ext>
            </a:extLst>
          </p:cNvPr>
          <p:cNvGraphicFramePr>
            <a:graphicFrameLocks noGrp="1"/>
          </p:cNvGraphicFramePr>
          <p:nvPr>
            <p:extLst>
              <p:ext uri="{D42A27DB-BD31-4B8C-83A1-F6EECF244321}">
                <p14:modId xmlns:p14="http://schemas.microsoft.com/office/powerpoint/2010/main" val="2717751066"/>
              </p:ext>
            </p:extLst>
          </p:nvPr>
        </p:nvGraphicFramePr>
        <p:xfrm>
          <a:off x="4993570" y="3021389"/>
          <a:ext cx="3600000" cy="1798320"/>
        </p:xfrm>
        <a:graphic>
          <a:graphicData uri="http://schemas.openxmlformats.org/drawingml/2006/table">
            <a:tbl>
              <a:tblPr firstRow="1" bandRow="1">
                <a:tableStyleId>{284E427A-3D55-4303-BF80-6455036E1DE7}</a:tableStyleId>
              </a:tblPr>
              <a:tblGrid>
                <a:gridCol w="1832532">
                  <a:extLst>
                    <a:ext uri="{9D8B030D-6E8A-4147-A177-3AD203B41FA5}">
                      <a16:colId xmlns:a16="http://schemas.microsoft.com/office/drawing/2014/main" val="1838188525"/>
                    </a:ext>
                  </a:extLst>
                </a:gridCol>
                <a:gridCol w="1767468">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Cesar</a:t>
                      </a:r>
                    </a:p>
                    <a:p>
                      <a:r>
                        <a:rPr lang="it-IT" sz="1200" b="0" dirty="0">
                          <a:solidFill>
                            <a:srgbClr val="000000"/>
                          </a:solidFill>
                        </a:rPr>
                        <a:t>Data de Nascimento:</a:t>
                      </a:r>
                    </a:p>
                    <a:p>
                      <a:r>
                        <a:rPr lang="it-IT" sz="1200" b="0" dirty="0">
                          <a:solidFill>
                            <a:srgbClr val="000000"/>
                          </a:solidFill>
                        </a:rPr>
                        <a:t>04/09/1993</a:t>
                      </a:r>
                    </a:p>
                    <a:p>
                      <a:r>
                        <a:rPr lang="it-IT" sz="1200" b="0" dirty="0">
                          <a:solidFill>
                            <a:srgbClr val="000000"/>
                          </a:solidFill>
                        </a:rPr>
                        <a:t>Curso: IA</a:t>
                      </a:r>
                    </a:p>
                    <a:p>
                      <a:r>
                        <a:rPr lang="it-IT" sz="1200" b="0" dirty="0">
                          <a:solidFill>
                            <a:srgbClr val="000000"/>
                          </a:solidFill>
                        </a:rPr>
                        <a:t>CPF: 987.654.321-99</a:t>
                      </a:r>
                    </a:p>
                    <a:p>
                      <a:r>
                        <a:rPr lang="it-IT" sz="1200" b="0" dirty="0">
                          <a:solidFill>
                            <a:srgbClr val="000000"/>
                          </a:solidFill>
                        </a:rPr>
                        <a:t>Notas:[8,7,9,7]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cxnSp>
        <p:nvCxnSpPr>
          <p:cNvPr id="10" name="Straight Arrow Connector 9">
            <a:extLst>
              <a:ext uri="{FF2B5EF4-FFF2-40B4-BE49-F238E27FC236}">
                <a16:creationId xmlns:a16="http://schemas.microsoft.com/office/drawing/2014/main" id="{38360322-D716-4B9D-84D8-BC74FF73C35F}"/>
              </a:ext>
            </a:extLst>
          </p:cNvPr>
          <p:cNvCxnSpPr>
            <a:cxnSpLocks/>
            <a:stCxn id="6" idx="3"/>
            <a:endCxn id="7" idx="1"/>
          </p:cNvCxnSpPr>
          <p:nvPr/>
        </p:nvCxnSpPr>
        <p:spPr>
          <a:xfrm flipV="1">
            <a:off x="4150431" y="1931061"/>
            <a:ext cx="843139" cy="1104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3CA4DA2F-372D-4A4E-B5CF-2E70A8B9F3A9}"/>
              </a:ext>
            </a:extLst>
          </p:cNvPr>
          <p:cNvCxnSpPr>
            <a:cxnSpLocks/>
            <a:stCxn id="6" idx="3"/>
            <a:endCxn id="8" idx="1"/>
          </p:cNvCxnSpPr>
          <p:nvPr/>
        </p:nvCxnSpPr>
        <p:spPr>
          <a:xfrm>
            <a:off x="4150431" y="3035565"/>
            <a:ext cx="843139" cy="8849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9421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Definindo uma Classe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As classes são definidas no C# através da palavra chave </a:t>
            </a:r>
            <a:r>
              <a:rPr lang="pt-BR" b="1" dirty="0" err="1"/>
              <a:t>class</a:t>
            </a:r>
            <a:r>
              <a:rPr lang="pt-BR" b="1" dirty="0"/>
              <a:t> </a:t>
            </a:r>
            <a:r>
              <a:rPr lang="pt-BR" dirty="0"/>
              <a:t>&lt;Nome da Classe&gt; e dentro dessa classe definimos seus atributos e comportamentos.</a:t>
            </a:r>
          </a:p>
          <a:p>
            <a:pPr marL="139700" indent="0">
              <a:buNone/>
            </a:pPr>
            <a:endParaRPr lang="pt-BR" dirty="0"/>
          </a:p>
          <a:p>
            <a:pPr marL="139700" indent="0">
              <a:buNone/>
            </a:pPr>
            <a:r>
              <a:rPr lang="pt-BR" dirty="0"/>
              <a:t>No C# os atributos de uma classe são definidos através das suas  variáveis e os comportamentos através dos seus métodos.</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3608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22A-73A7-4421-BB8E-6A959251E2F6}"/>
              </a:ext>
            </a:extLst>
          </p:cNvPr>
          <p:cNvSpPr>
            <a:spLocks noGrp="1"/>
          </p:cNvSpPr>
          <p:nvPr>
            <p:ph type="title"/>
          </p:nvPr>
        </p:nvSpPr>
        <p:spPr/>
        <p:txBody>
          <a:bodyPr/>
          <a:lstStyle/>
          <a:p>
            <a:r>
              <a:rPr lang="pt-BR"/>
              <a:t>Atributos de uma Classe</a:t>
            </a:r>
            <a:endParaRPr lang="pt-BR" dirty="0"/>
          </a:p>
        </p:txBody>
      </p:sp>
      <p:sp>
        <p:nvSpPr>
          <p:cNvPr id="3" name="Text Placeholder 2">
            <a:extLst>
              <a:ext uri="{FF2B5EF4-FFF2-40B4-BE49-F238E27FC236}">
                <a16:creationId xmlns:a16="http://schemas.microsoft.com/office/drawing/2014/main" id="{0E74FD9F-8BD3-41B9-A9D0-CFF34CFC4015}"/>
              </a:ext>
            </a:extLst>
          </p:cNvPr>
          <p:cNvSpPr>
            <a:spLocks noGrp="1"/>
          </p:cNvSpPr>
          <p:nvPr>
            <p:ph type="body" idx="1"/>
          </p:nvPr>
        </p:nvSpPr>
        <p:spPr>
          <a:xfrm>
            <a:off x="311700" y="1152475"/>
            <a:ext cx="3416784" cy="3416400"/>
          </a:xfrm>
        </p:spPr>
        <p:txBody>
          <a:bodyPr/>
          <a:lstStyle/>
          <a:p>
            <a:pPr marL="114300" indent="0">
              <a:buNone/>
            </a:pPr>
            <a:r>
              <a:rPr lang="pt-BR" dirty="0"/>
              <a:t>Como já vimos, quando definimos um objeto este apresentam algumas características, como nome, CPF, </a:t>
            </a:r>
            <a:r>
              <a:rPr lang="pt-BR" dirty="0" err="1"/>
              <a:t>email</a:t>
            </a:r>
            <a:r>
              <a:rPr lang="pt-BR" dirty="0"/>
              <a:t>, etc... </a:t>
            </a:r>
          </a:p>
          <a:p>
            <a:pPr marL="114300" indent="0">
              <a:buNone/>
            </a:pPr>
            <a:endParaRPr lang="pt-BR" dirty="0"/>
          </a:p>
          <a:p>
            <a:pPr marL="114300" indent="0">
              <a:buNone/>
            </a:pPr>
            <a:r>
              <a:rPr lang="pt-BR" dirty="0"/>
              <a:t>Quando estamos trabalhando com as classes estas características são mapeadas para o que chamamos de atributos de uma classe. </a:t>
            </a:r>
          </a:p>
          <a:p>
            <a:pPr marL="114300" indent="0">
              <a:buNone/>
            </a:pPr>
            <a:endParaRPr lang="pt-BR" dirty="0"/>
          </a:p>
          <a:p>
            <a:pPr marL="114300" indent="0">
              <a:buNone/>
            </a:pPr>
            <a:r>
              <a:rPr lang="pt-BR" dirty="0"/>
              <a:t>No C# os atributos são definidos através das variáveis declaradas no corpo da classe.</a:t>
            </a:r>
          </a:p>
        </p:txBody>
      </p:sp>
      <p:sp>
        <p:nvSpPr>
          <p:cNvPr id="6" name="Text Placeholder 5">
            <a:extLst>
              <a:ext uri="{FF2B5EF4-FFF2-40B4-BE49-F238E27FC236}">
                <a16:creationId xmlns:a16="http://schemas.microsoft.com/office/drawing/2014/main" id="{7509C25A-3D10-4905-887B-321A444A93E2}"/>
              </a:ext>
            </a:extLst>
          </p:cNvPr>
          <p:cNvSpPr>
            <a:spLocks noGrp="1"/>
          </p:cNvSpPr>
          <p:nvPr>
            <p:ph type="body" idx="2"/>
          </p:nvPr>
        </p:nvSpPr>
        <p:spPr>
          <a:xfrm>
            <a:off x="4047460" y="1084521"/>
            <a:ext cx="4784840" cy="3905693"/>
          </a:xfrm>
        </p:spPr>
        <p:txBody>
          <a:bodyPr/>
          <a:lstStyle/>
          <a:p>
            <a:pPr marL="139700" indent="0">
              <a:buClr>
                <a:srgbClr val="4E1887"/>
              </a:buClr>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//Atributos</a:t>
            </a:r>
            <a:endParaRPr lang="pt-BR" dirty="0">
              <a:solidFill>
                <a:srgbClr val="D4D4D4"/>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891599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Criando uma Instância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No C# as instâncias de uma classe são criadas através do operador new que deve chamar o método construtor da classe.</a:t>
            </a:r>
          </a:p>
          <a:p>
            <a:pPr marL="139700" indent="0">
              <a:buNone/>
            </a:pPr>
            <a:endParaRPr lang="pt-BR" dirty="0"/>
          </a:p>
          <a:p>
            <a:pPr marL="139700" indent="0">
              <a:buNone/>
            </a:pPr>
            <a:r>
              <a:rPr lang="pt-BR" dirty="0"/>
              <a:t>A nova instância criada deve ser atribuída a uma variável de onde ela será acessada.</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sz="1200" dirty="0" err="1">
                <a:solidFill>
                  <a:srgbClr val="C586C0"/>
                </a:solidFill>
                <a:latin typeface="Consolas" panose="020B0609020204030204" pitchFamily="49" charset="0"/>
              </a:rPr>
              <a:t>using</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System</a:t>
            </a:r>
            <a:r>
              <a:rPr lang="pt-BR" sz="1200" dirty="0">
                <a:solidFill>
                  <a:srgbClr val="D4D4D4"/>
                </a:solidFill>
                <a:latin typeface="Consolas" panose="020B0609020204030204" pitchFamily="49" charset="0"/>
              </a:rPr>
              <a:t>;</a:t>
            </a:r>
          </a:p>
          <a:p>
            <a:pPr marL="139700" indent="0">
              <a:buNone/>
            </a:pPr>
            <a:br>
              <a:rPr lang="pt-BR" sz="1200" dirty="0">
                <a:solidFill>
                  <a:srgbClr val="D4D4D4"/>
                </a:solidFill>
                <a:latin typeface="Consolas" panose="020B0609020204030204" pitchFamily="49" charset="0"/>
              </a:rPr>
            </a:br>
            <a:r>
              <a:rPr lang="pt-BR" sz="1200" dirty="0" err="1">
                <a:solidFill>
                  <a:srgbClr val="569CD6"/>
                </a:solidFill>
                <a:latin typeface="Consolas" panose="020B0609020204030204" pitchFamily="49" charset="0"/>
              </a:rPr>
              <a:t>namespace</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Classes</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class</a:t>
            </a:r>
            <a:r>
              <a:rPr lang="pt-BR" sz="1200" dirty="0">
                <a:solidFill>
                  <a:srgbClr val="D4D4D4"/>
                </a:solidFill>
                <a:latin typeface="Consolas" panose="020B0609020204030204" pitchFamily="49" charset="0"/>
              </a:rPr>
              <a:t> </a:t>
            </a:r>
            <a:r>
              <a:rPr lang="pt-BR" sz="1200" dirty="0" err="1">
                <a:solidFill>
                  <a:srgbClr val="4EC9B0"/>
                </a:solidFill>
                <a:latin typeface="Consolas" panose="020B0609020204030204" pitchFamily="49" charset="0"/>
              </a:rPr>
              <a:t>Program</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static</a:t>
            </a: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void</a:t>
            </a:r>
            <a:r>
              <a:rPr lang="pt-BR" sz="1200" dirty="0">
                <a:solidFill>
                  <a:srgbClr val="D4D4D4"/>
                </a:solidFill>
                <a:latin typeface="Consolas" panose="020B0609020204030204" pitchFamily="49" charset="0"/>
              </a:rPr>
              <a:t> </a:t>
            </a:r>
            <a:r>
              <a:rPr lang="pt-BR" sz="1200" dirty="0" err="1">
                <a:solidFill>
                  <a:srgbClr val="DCDCAA"/>
                </a:solidFill>
                <a:latin typeface="Consolas" panose="020B0609020204030204" pitchFamily="49" charset="0"/>
              </a:rPr>
              <a:t>Main</a:t>
            </a:r>
            <a:r>
              <a:rPr lang="pt-BR" sz="1200" dirty="0">
                <a:solidFill>
                  <a:srgbClr val="D4D4D4"/>
                </a:solidFill>
                <a:latin typeface="Consolas" panose="020B0609020204030204" pitchFamily="49" charset="0"/>
              </a:rPr>
              <a:t>(</a:t>
            </a:r>
            <a:r>
              <a:rPr lang="pt-BR" sz="1200" dirty="0" err="1">
                <a:solidFill>
                  <a:srgbClr val="569CD6"/>
                </a:solidFill>
                <a:latin typeface="Consolas" panose="020B0609020204030204" pitchFamily="49" charset="0"/>
              </a:rPr>
              <a:t>string</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args</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aluno</a:t>
            </a:r>
            <a:r>
              <a:rPr lang="pt-BR" sz="1200" dirty="0">
                <a:solidFill>
                  <a:srgbClr val="D4D4D4"/>
                </a:solidFill>
                <a:latin typeface="Consolas" panose="020B0609020204030204" pitchFamily="49" charset="0"/>
              </a:rPr>
              <a:t> = </a:t>
            </a:r>
            <a:r>
              <a:rPr lang="pt-BR" sz="1200" dirty="0">
                <a:solidFill>
                  <a:srgbClr val="569CD6"/>
                </a:solidFill>
                <a:latin typeface="Consolas" panose="020B0609020204030204" pitchFamily="49" charset="0"/>
              </a:rPr>
              <a:t>new</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a:t>
            </a:r>
          </a:p>
          <a:p>
            <a:pPr marL="139700" indent="0">
              <a:buNone/>
            </a:pPr>
            <a:endParaRPr lang="pt-BR" sz="1200" dirty="0"/>
          </a:p>
        </p:txBody>
      </p:sp>
    </p:spTree>
    <p:extLst>
      <p:ext uri="{BB962C8B-B14F-4D97-AF65-F5344CB8AC3E}">
        <p14:creationId xmlns:p14="http://schemas.microsoft.com/office/powerpoint/2010/main" val="242632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err="1">
                <a:solidFill>
                  <a:srgbClr val="FFFFFF"/>
                </a:solidFill>
              </a:rPr>
              <a:t>Kahoot</a:t>
            </a:r>
            <a:r>
              <a:rPr lang="pt-BR" sz="1800" dirty="0">
                <a:solidFill>
                  <a:srgbClr val="FFFFFF"/>
                </a:solidFill>
              </a:rPr>
              <a:t>!</a:t>
            </a:r>
          </a:p>
          <a:p>
            <a:pPr algn="ctr">
              <a:lnSpc>
                <a:spcPct val="115000"/>
              </a:lnSpc>
            </a:pPr>
            <a:r>
              <a:rPr lang="pt-BR" sz="2400" dirty="0">
                <a:solidFill>
                  <a:srgbClr val="FFFFFF"/>
                </a:solidFill>
              </a:rPr>
              <a:t>Elementar meu caro Watson!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Métodos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Assim como as características do objeto são mapeadas para os atributos de uma classe.</a:t>
            </a:r>
          </a:p>
          <a:p>
            <a:pPr marL="139700" indent="0">
              <a:buNone/>
            </a:pPr>
            <a:endParaRPr lang="pt-BR" dirty="0"/>
          </a:p>
          <a:p>
            <a:pPr marL="139700" indent="0">
              <a:buNone/>
            </a:pPr>
            <a:r>
              <a:rPr lang="pt-BR" dirty="0"/>
              <a:t>Os comportamentos definidos para um objeto, são mapeados para  os métodos de uma classe.</a:t>
            </a:r>
          </a:p>
          <a:p>
            <a:pPr marL="139700" indent="0">
              <a:buNone/>
            </a:pPr>
            <a:endParaRPr lang="pt-BR" dirty="0"/>
          </a:p>
          <a:p>
            <a:pPr marL="139700" indent="0">
              <a:buNone/>
            </a:pPr>
            <a:r>
              <a:rPr lang="pt-BR" dirty="0"/>
              <a:t>No C# os métodos são representados pelas funções definidas no corpo da classe.</a:t>
            </a:r>
          </a:p>
        </p:txBody>
      </p:sp>
      <p:sp>
        <p:nvSpPr>
          <p:cNvPr id="7" name="Text Placeholder 4">
            <a:extLst>
              <a:ext uri="{FF2B5EF4-FFF2-40B4-BE49-F238E27FC236}">
                <a16:creationId xmlns:a16="http://schemas.microsoft.com/office/drawing/2014/main" id="{CE44D027-A0F5-45C7-A39C-77E5DBAF581E}"/>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52619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err="1"/>
              <a:t>Get</a:t>
            </a:r>
            <a:r>
              <a:rPr lang="pt-BR" dirty="0"/>
              <a:t>... Set... </a:t>
            </a:r>
            <a:r>
              <a:rPr lang="pt-BR" dirty="0" err="1"/>
              <a:t>Construct</a:t>
            </a:r>
            <a:r>
              <a:rPr lang="pt-BR" dirty="0"/>
              <a:t>!</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004200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Construtores</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são métodos especializados de uma classe que tem a função de inicializar os atributos de uma classe no momento de sua criação.</a:t>
            </a:r>
          </a:p>
          <a:p>
            <a:pPr marL="139700" indent="0">
              <a:buNone/>
            </a:pPr>
            <a:endParaRPr lang="pt-BR" dirty="0"/>
          </a:p>
          <a:p>
            <a:pPr marL="139700" indent="0">
              <a:buNone/>
            </a:pPr>
            <a:r>
              <a:rPr lang="pt-BR" dirty="0"/>
              <a:t>Uma classe pode ter um ou mais construtores métodos construtores. Isso é possível por causa de recurso de programação chamado de sobrecarga.</a:t>
            </a:r>
          </a:p>
        </p:txBody>
      </p:sp>
      <p:sp>
        <p:nvSpPr>
          <p:cNvPr id="7" name="Text Placeholder 4">
            <a:extLst>
              <a:ext uri="{FF2B5EF4-FFF2-40B4-BE49-F238E27FC236}">
                <a16:creationId xmlns:a16="http://schemas.microsoft.com/office/drawing/2014/main" id="{2501CF99-8147-4307-8E12-ECC6700E0FD9}"/>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73294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Construtores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devem obrigatoriamente ter o mesmo nome da classe que ele inicializa.</a:t>
            </a:r>
          </a:p>
          <a:p>
            <a:pPr marL="139700" indent="0">
              <a:buNone/>
            </a:pPr>
            <a:endParaRPr lang="pt-BR" dirty="0"/>
          </a:p>
          <a:p>
            <a:pPr marL="139700" indent="0">
              <a:buNone/>
            </a:pPr>
            <a:r>
              <a:rPr lang="pt-BR" dirty="0"/>
              <a:t>O método construtor ao contrário dos outros métodos definidos na classe, não possuem valor de retorno.</a:t>
            </a:r>
          </a:p>
          <a:p>
            <a:pPr marL="139700" indent="0">
              <a:buNone/>
            </a:pPr>
            <a:endParaRPr lang="pt-BR" dirty="0"/>
          </a:p>
          <a:p>
            <a:pPr marL="139700" indent="0">
              <a:buNone/>
            </a:pPr>
            <a:r>
              <a:rPr lang="pt-BR" dirty="0"/>
              <a:t>A assinatura de método inclui apenas o nome do método e a lista de parâmetros.</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6593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Acessando os Atributos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Muitas vezes quando trabalhamos com as classes, não queremos que os usuários tenham acesso direto aos seus atributos e para controlar esse acesso, fazemos uso das propriedades.</a:t>
            </a:r>
          </a:p>
          <a:p>
            <a:pPr marL="139700" indent="0">
              <a:buNone/>
            </a:pPr>
            <a:endParaRPr lang="pt-BR" dirty="0"/>
          </a:p>
          <a:p>
            <a:pPr marL="139700" indent="0">
              <a:buNone/>
            </a:pPr>
            <a:r>
              <a:rPr lang="pt-BR" dirty="0"/>
              <a:t>As propriedades funcionam como se fossem atributos normais, contudo, elas são métodos especiais, chamados </a:t>
            </a:r>
            <a:r>
              <a:rPr lang="pt-BR" dirty="0" err="1"/>
              <a:t>acessadores</a:t>
            </a:r>
            <a:r>
              <a:rPr lang="pt-BR" dirty="0"/>
              <a:t>.</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5825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Existem dois tipos de métodos de acesso, o </a:t>
            </a:r>
            <a:r>
              <a:rPr lang="pt-BR" b="1" dirty="0" err="1"/>
              <a:t>get</a:t>
            </a:r>
            <a:r>
              <a:rPr lang="pt-BR" dirty="0"/>
              <a:t> e o </a:t>
            </a:r>
            <a:r>
              <a:rPr lang="pt-BR" b="1" dirty="0"/>
              <a:t>set</a:t>
            </a:r>
            <a:r>
              <a:rPr lang="pt-BR" dirty="0"/>
              <a:t>.</a:t>
            </a:r>
          </a:p>
          <a:p>
            <a:pPr marL="139700" indent="0">
              <a:buNone/>
            </a:pPr>
            <a:endParaRPr lang="pt-BR" dirty="0"/>
          </a:p>
          <a:p>
            <a:pPr marL="139700" indent="0">
              <a:buNone/>
            </a:pPr>
            <a:r>
              <a:rPr lang="pt-BR" dirty="0"/>
              <a:t>O método </a:t>
            </a:r>
            <a:r>
              <a:rPr lang="pt-BR" b="1" dirty="0" err="1"/>
              <a:t>get</a:t>
            </a:r>
            <a:r>
              <a:rPr lang="pt-BR" dirty="0"/>
              <a:t> é utilizado para retornar o valor de um determinado atributo, enquanto o </a:t>
            </a:r>
            <a:r>
              <a:rPr lang="pt-BR" b="1" dirty="0"/>
              <a:t>set</a:t>
            </a:r>
            <a:r>
              <a:rPr lang="pt-BR" dirty="0"/>
              <a:t> é utilizado para se modificar esse valor.</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145140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4"/>
            <a:ext cx="3657788" cy="3809385"/>
          </a:xfrm>
        </p:spPr>
        <p:txBody>
          <a:bodyPr/>
          <a:lstStyle/>
          <a:p>
            <a:pPr marL="139700" indent="0">
              <a:buNone/>
            </a:pPr>
            <a:r>
              <a:rPr lang="pt-BR" dirty="0"/>
              <a:t>No C#, podemos definir os métodos de acesso de algumas formas.</a:t>
            </a:r>
          </a:p>
          <a:p>
            <a:pPr marL="139700" indent="0">
              <a:buNone/>
            </a:pPr>
            <a:endParaRPr lang="pt-BR" dirty="0"/>
          </a:p>
          <a:p>
            <a:pPr marL="139700" indent="0">
              <a:buNone/>
            </a:pPr>
            <a:r>
              <a:rPr lang="pt-BR" dirty="0"/>
              <a:t>Uma das maneiras mais comuns é a </a:t>
            </a:r>
            <a:r>
              <a:rPr lang="pt-BR" dirty="0" err="1"/>
              <a:t>autoimplementada</a:t>
            </a:r>
            <a:r>
              <a:rPr lang="pt-BR" dirty="0"/>
              <a:t>, que é usada quando precisamos somente atribuir ou recuperar um valor, sem nenhuma lógica adicional.</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06594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5174511" y="1152525"/>
            <a:ext cx="3657788" cy="1419276"/>
          </a:xfrm>
        </p:spPr>
        <p:txBody>
          <a:bodyPr/>
          <a:lstStyle/>
          <a:p>
            <a:pPr marL="139700" indent="0">
              <a:buNone/>
            </a:pPr>
            <a:r>
              <a:rPr lang="pt-BR" dirty="0"/>
              <a:t>Contudo, se precisarmos validar o valor a ser passado para o meu atributo antes dele ser passado para o objeto, podemos utilizar propriedades com campos de suporte.</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311700" y="1152524"/>
            <a:ext cx="8683443" cy="3990975"/>
          </a:xfrm>
        </p:spPr>
        <p:txBody>
          <a:bodyPr>
            <a:noAutofit/>
          </a:bodyPr>
          <a:lstStyle/>
          <a:p>
            <a:pPr marL="139700" indent="0">
              <a:buNone/>
            </a:pPr>
            <a:r>
              <a:rPr lang="pt-BR" sz="1000" dirty="0" err="1">
                <a:solidFill>
                  <a:srgbClr val="569CD6"/>
                </a:solidFill>
                <a:latin typeface="Consolas" panose="020B0609020204030204" pitchFamily="49" charset="0"/>
              </a:rPr>
              <a:t>class</a:t>
            </a:r>
            <a:r>
              <a:rPr lang="pt-BR" sz="1000" dirty="0">
                <a:solidFill>
                  <a:srgbClr val="D4D4D4"/>
                </a:solidFill>
                <a:latin typeface="Consolas" panose="020B0609020204030204" pitchFamily="49" charset="0"/>
              </a:rPr>
              <a:t> </a:t>
            </a:r>
            <a:r>
              <a:rPr lang="pt-BR" sz="1000" dirty="0">
                <a:solidFill>
                  <a:srgbClr val="4EC9B0"/>
                </a:solidFill>
                <a:latin typeface="Consolas" panose="020B0609020204030204" pitchFamily="49" charset="0"/>
              </a:rPr>
              <a:t>Aluno</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569CD6"/>
                </a:solidFill>
                <a:latin typeface="Consolas" panose="020B0609020204030204" pitchFamily="49" charset="0"/>
              </a:rPr>
              <a: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getNotas</a:t>
            </a:r>
            <a:r>
              <a:rPr lang="pt-BR" sz="1000" dirty="0">
                <a:solidFill>
                  <a:srgbClr val="D4D4D4"/>
                </a:solidFill>
                <a:latin typeface="Consolas" panose="020B0609020204030204" pitchFamily="49" charset="0"/>
              </a:rPr>
              <a:t>(){</a:t>
            </a:r>
            <a:r>
              <a:rPr lang="pt-BR" sz="1000" dirty="0" err="1">
                <a:solidFill>
                  <a:srgbClr val="C586C0"/>
                </a:solidFill>
                <a:latin typeface="Consolas" panose="020B0609020204030204" pitchFamily="49" charset="0"/>
              </a:rPr>
              <a:t>return</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void</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setNotas</a:t>
            </a:r>
            <a:r>
              <a:rPr lang="pt-BR" sz="1000" dirty="0">
                <a:solidFill>
                  <a:srgbClr val="D4D4D4"/>
                </a:solidFill>
                <a:latin typeface="Consolas" panose="020B0609020204030204" pitchFamily="49" charset="0"/>
              </a:rPr>
              <a:t>(</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 </a:t>
            </a:r>
            <a:r>
              <a:rPr lang="pt-BR" sz="1000" dirty="0">
                <a:solidFill>
                  <a:srgbClr val="B5CEA8"/>
                </a:solidFill>
                <a:latin typeface="Consolas" panose="020B0609020204030204" pitchFamily="49" charset="0"/>
              </a:rPr>
              <a:t>1</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3</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1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4."</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0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r>
              <a:rPr lang="pt-BR" sz="1000" dirty="0" err="1">
                <a:solidFill>
                  <a:srgbClr val="9CDCFE"/>
                </a:solidFill>
                <a:latin typeface="Consolas" panose="020B0609020204030204" pitchFamily="49" charset="0"/>
              </a:rPr>
              <a:t>indice</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32346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Métodos e Atributos</a:t>
            </a:r>
            <a:endParaRPr lang="pt-BR" sz="1200" dirty="0">
              <a:solidFill>
                <a:srgbClr val="FFFFFF"/>
              </a:solidFill>
            </a:endParaRPr>
          </a:p>
        </p:txBody>
      </p:sp>
    </p:spTree>
    <p:extLst>
      <p:ext uri="{BB962C8B-B14F-4D97-AF65-F5344CB8AC3E}">
        <p14:creationId xmlns:p14="http://schemas.microsoft.com/office/powerpoint/2010/main" val="237202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BB0D-FC9E-4D13-A469-17A2AF581A4A}"/>
              </a:ext>
            </a:extLst>
          </p:cNvPr>
          <p:cNvSpPr>
            <a:spLocks noGrp="1"/>
          </p:cNvSpPr>
          <p:nvPr>
            <p:ph type="title"/>
          </p:nvPr>
        </p:nvSpPr>
        <p:spPr/>
        <p:txBody>
          <a:bodyPr/>
          <a:lstStyle/>
          <a:p>
            <a:r>
              <a:rPr lang="pt-BR" dirty="0"/>
              <a:t>O que é Logica de Programação?</a:t>
            </a:r>
          </a:p>
        </p:txBody>
      </p:sp>
      <p:sp>
        <p:nvSpPr>
          <p:cNvPr id="3" name="Text Placeholder 2">
            <a:extLst>
              <a:ext uri="{FF2B5EF4-FFF2-40B4-BE49-F238E27FC236}">
                <a16:creationId xmlns:a16="http://schemas.microsoft.com/office/drawing/2014/main" id="{E5141BF4-2043-41E1-814F-C42D249DCAD8}"/>
              </a:ext>
            </a:extLst>
          </p:cNvPr>
          <p:cNvSpPr>
            <a:spLocks noGrp="1"/>
          </p:cNvSpPr>
          <p:nvPr>
            <p:ph type="body" idx="1"/>
          </p:nvPr>
        </p:nvSpPr>
        <p:spPr/>
        <p:txBody>
          <a:bodyPr/>
          <a:lstStyle/>
          <a:p>
            <a:r>
              <a:rPr lang="pt-BR" dirty="0"/>
              <a:t>Lógica de Programação é a técnica utilizada o desenvolvimento de sequências lógicas para se atingir um determinado objetivo. </a:t>
            </a:r>
          </a:p>
          <a:p>
            <a:br>
              <a:rPr lang="pt-BR" dirty="0"/>
            </a:br>
            <a:r>
              <a:rPr lang="pt-BR" dirty="0"/>
              <a:t>Essas sequências lógicas são chamadas de </a:t>
            </a:r>
            <a:r>
              <a:rPr lang="pt-BR" b="1" dirty="0"/>
              <a:t>algoritmos</a:t>
            </a:r>
            <a:r>
              <a:rPr lang="pt-BR" dirty="0"/>
              <a:t> que quando adaptadas para linguagem de programação produzem o software.</a:t>
            </a:r>
          </a:p>
        </p:txBody>
      </p:sp>
    </p:spTree>
    <p:extLst>
      <p:ext uri="{BB962C8B-B14F-4D97-AF65-F5344CB8AC3E}">
        <p14:creationId xmlns:p14="http://schemas.microsoft.com/office/powerpoint/2010/main" val="204662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09EF-1975-432C-961D-CE5251DAA0FB}"/>
              </a:ext>
            </a:extLst>
          </p:cNvPr>
          <p:cNvSpPr>
            <a:spLocks noGrp="1"/>
          </p:cNvSpPr>
          <p:nvPr>
            <p:ph type="title"/>
          </p:nvPr>
        </p:nvSpPr>
        <p:spPr>
          <a:xfrm>
            <a:off x="311700" y="357939"/>
            <a:ext cx="8520600" cy="572700"/>
          </a:xfrm>
        </p:spPr>
        <p:txBody>
          <a:bodyPr/>
          <a:lstStyle/>
          <a:p>
            <a:r>
              <a:rPr lang="pt-BR" dirty="0"/>
              <a:t>Algoritmos</a:t>
            </a:r>
          </a:p>
        </p:txBody>
      </p:sp>
      <p:sp>
        <p:nvSpPr>
          <p:cNvPr id="3" name="Text Placeholder 2">
            <a:extLst>
              <a:ext uri="{FF2B5EF4-FFF2-40B4-BE49-F238E27FC236}">
                <a16:creationId xmlns:a16="http://schemas.microsoft.com/office/drawing/2014/main" id="{4208E743-CDB3-4442-AA23-FD647B40FE8A}"/>
              </a:ext>
            </a:extLst>
          </p:cNvPr>
          <p:cNvSpPr>
            <a:spLocks noGrp="1"/>
          </p:cNvSpPr>
          <p:nvPr>
            <p:ph type="body" idx="1"/>
          </p:nvPr>
        </p:nvSpPr>
        <p:spPr>
          <a:xfrm>
            <a:off x="311700" y="1065389"/>
            <a:ext cx="3999900" cy="3416400"/>
          </a:xfrm>
        </p:spPr>
        <p:txBody>
          <a:bodyPr lIns="90000" tIns="90000" rIns="90000" bIns="90000"/>
          <a:lstStyle/>
          <a:p>
            <a:pPr marL="139700" indent="0">
              <a:buNone/>
            </a:pPr>
            <a:r>
              <a:rPr lang="pt-BR" dirty="0">
                <a:solidFill>
                  <a:schemeClr val="bg1"/>
                </a:solidFill>
              </a:rPr>
              <a:t>Algoritmos são uma sequencia de passos que usamos para cumprir com uma determinada tarefa.</a:t>
            </a:r>
          </a:p>
          <a:p>
            <a:pPr marL="139700" indent="0">
              <a:buNone/>
            </a:pPr>
            <a:endParaRPr lang="pt-BR" dirty="0">
              <a:solidFill>
                <a:schemeClr val="bg1"/>
              </a:solidFill>
            </a:endParaRPr>
          </a:p>
          <a:p>
            <a:pPr marL="139700" indent="0">
              <a:buNone/>
            </a:pPr>
            <a:r>
              <a:rPr lang="pt-BR" dirty="0"/>
              <a:t>Algoritmos estão presentes no nosso dia a dia e os usamos, muitas vezes de modo inconsciente, para toda sorte de tarefas.</a:t>
            </a:r>
          </a:p>
          <a:p>
            <a:pPr marL="139700" indent="0">
              <a:buNone/>
            </a:pPr>
            <a:endParaRPr lang="pt-BR" dirty="0">
              <a:solidFill>
                <a:schemeClr val="bg1"/>
              </a:solidFill>
            </a:endParaRPr>
          </a:p>
          <a:p>
            <a:pPr marL="139700" indent="0">
              <a:buNone/>
            </a:pPr>
            <a:endParaRPr lang="pt-BR" dirty="0">
              <a:solidFill>
                <a:schemeClr val="bg1"/>
              </a:solidFill>
            </a:endParaRPr>
          </a:p>
        </p:txBody>
      </p:sp>
      <p:sp>
        <p:nvSpPr>
          <p:cNvPr id="4" name="Text Placeholder 3">
            <a:extLst>
              <a:ext uri="{FF2B5EF4-FFF2-40B4-BE49-F238E27FC236}">
                <a16:creationId xmlns:a16="http://schemas.microsoft.com/office/drawing/2014/main" id="{8DE91690-DF6F-44D6-8BF7-F7FE29E541F4}"/>
              </a:ext>
            </a:extLst>
          </p:cNvPr>
          <p:cNvSpPr>
            <a:spLocks noGrp="1"/>
          </p:cNvSpPr>
          <p:nvPr>
            <p:ph type="body" idx="2"/>
          </p:nvPr>
        </p:nvSpPr>
        <p:spPr>
          <a:xfrm>
            <a:off x="4479851" y="1065389"/>
            <a:ext cx="4479851" cy="3967100"/>
          </a:xfrm>
        </p:spPr>
        <p:txBody>
          <a:bodyPr/>
          <a:lstStyle/>
          <a:p>
            <a:pPr marL="139700" indent="0">
              <a:buNone/>
            </a:pPr>
            <a:r>
              <a:rPr lang="pt-BR" sz="1600" b="1" dirty="0"/>
              <a:t>Como trocar uma lâmpada:</a:t>
            </a:r>
          </a:p>
          <a:p>
            <a:pPr marL="139700" indent="0">
              <a:buNone/>
            </a:pPr>
            <a:r>
              <a:rPr lang="pt-BR" dirty="0"/>
              <a:t>1 - A lâmpada funciona?</a:t>
            </a:r>
          </a:p>
          <a:p>
            <a:pPr marL="139700" indent="0">
              <a:buNone/>
            </a:pPr>
            <a:r>
              <a:rPr lang="pt-BR" dirty="0"/>
              <a:t>2 - Se sim, então nada a fazer.</a:t>
            </a:r>
          </a:p>
          <a:p>
            <a:pPr marL="139700" indent="0">
              <a:buNone/>
            </a:pPr>
            <a:r>
              <a:rPr lang="pt-BR" dirty="0"/>
              <a:t>3 - Se não, tem energia elétrica na casa?</a:t>
            </a:r>
          </a:p>
          <a:p>
            <a:pPr marL="139700" indent="0">
              <a:buNone/>
            </a:pPr>
            <a:r>
              <a:rPr lang="pt-BR" dirty="0"/>
              <a:t>4 - Se não, pague a conta e volte para o passo 1.</a:t>
            </a:r>
          </a:p>
          <a:p>
            <a:pPr marL="139700" indent="0">
              <a:buNone/>
            </a:pPr>
            <a:r>
              <a:rPr lang="pt-BR" dirty="0"/>
              <a:t>5 - Se sim, o interruptor tá ligado?</a:t>
            </a:r>
          </a:p>
          <a:p>
            <a:pPr marL="139700" indent="0">
              <a:buNone/>
            </a:pPr>
            <a:r>
              <a:rPr lang="pt-BR" dirty="0"/>
              <a:t>6 - Não! Ligue o raio do interruptor e volte para o passo 1.</a:t>
            </a:r>
          </a:p>
          <a:p>
            <a:pPr marL="139700" indent="0">
              <a:buNone/>
            </a:pPr>
            <a:r>
              <a:rPr lang="pt-BR" dirty="0"/>
              <a:t>7 - Se sim. Tem lâmpada nova em casa?</a:t>
            </a:r>
          </a:p>
          <a:p>
            <a:pPr marL="139700" indent="0">
              <a:buNone/>
            </a:pPr>
            <a:r>
              <a:rPr lang="pt-BR" dirty="0"/>
              <a:t>8 – Não! Compre uma lâmpada nova.</a:t>
            </a:r>
          </a:p>
          <a:p>
            <a:pPr marL="139700" indent="0">
              <a:buNone/>
            </a:pPr>
            <a:r>
              <a:rPr lang="pt-BR" dirty="0"/>
              <a:t>9 – Se sim. Pegue a lâmpada nova.</a:t>
            </a:r>
          </a:p>
          <a:p>
            <a:pPr marL="139700" indent="0">
              <a:buNone/>
            </a:pPr>
            <a:r>
              <a:rPr lang="pt-BR" dirty="0"/>
              <a:t>10 – Remove o bulbo queimado do soquete.</a:t>
            </a:r>
          </a:p>
          <a:p>
            <a:pPr marL="139700" indent="0">
              <a:buNone/>
            </a:pPr>
            <a:r>
              <a:rPr lang="pt-BR" dirty="0"/>
              <a:t>11 – Coloque o bulbo novo e volte para o passo 1.</a:t>
            </a:r>
          </a:p>
        </p:txBody>
      </p:sp>
    </p:spTree>
    <p:extLst>
      <p:ext uri="{BB962C8B-B14F-4D97-AF65-F5344CB8AC3E}">
        <p14:creationId xmlns:p14="http://schemas.microsoft.com/office/powerpoint/2010/main" val="2391011292"/>
      </p:ext>
    </p:extLst>
  </p:cSld>
  <p:clrMapOvr>
    <a:masterClrMapping/>
  </p:clrMapOvr>
</p:sld>
</file>

<file path=ppt/theme/theme1.xml><?xml version="1.0" encoding="utf-8"?>
<a:theme xmlns:a="http://schemas.openxmlformats.org/drawingml/2006/main" name="Senai - DarkPurple">
  <a:themeElements>
    <a:clrScheme name="Senai - Purple">
      <a:dk1>
        <a:srgbClr val="FFFFFF"/>
      </a:dk1>
      <a:lt1>
        <a:srgbClr val="FFFFFF"/>
      </a:lt1>
      <a:dk2>
        <a:srgbClr val="4E1887"/>
      </a:dk2>
      <a:lt2>
        <a:srgbClr val="714A9B"/>
      </a:lt2>
      <a:accent1>
        <a:srgbClr val="019493"/>
      </a:accent1>
      <a:accent2>
        <a:srgbClr val="0A6194"/>
      </a:accent2>
      <a:accent3>
        <a:srgbClr val="152394"/>
      </a:accent3>
      <a:accent4>
        <a:srgbClr val="9E1C9E"/>
      </a:accent4>
      <a:accent5>
        <a:srgbClr val="941515"/>
      </a:accent5>
      <a:accent6>
        <a:srgbClr val="7D159E"/>
      </a:accent6>
      <a:hlink>
        <a:srgbClr val="D8D8D8"/>
      </a:hlink>
      <a:folHlink>
        <a:srgbClr val="94153A"/>
      </a:folHlink>
    </a:clrScheme>
    <a:fontScheme name="Senai - Purple">
      <a:majorFont>
        <a:latin typeface="Comfortaa"/>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nai - DarkPurple" id="{F89BEA2C-35E7-4186-82D7-34B028EE72CF}" vid="{D51F8452-CAC8-48BD-9FC8-EADED67BDAF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C0BDCB75C490F449996D271113E7085" ma:contentTypeVersion="9" ma:contentTypeDescription="Crie um novo documento." ma:contentTypeScope="" ma:versionID="f6c70adb2b0a037f611485c71da12b27">
  <xsd:schema xmlns:xsd="http://www.w3.org/2001/XMLSchema" xmlns:xs="http://www.w3.org/2001/XMLSchema" xmlns:p="http://schemas.microsoft.com/office/2006/metadata/properties" xmlns:ns2="56135199-fddc-46f9-8522-4d2f2df906d6" xmlns:ns3="616ddcb6-37a4-4b68-9e62-eadd2126515b" targetNamespace="http://schemas.microsoft.com/office/2006/metadata/properties" ma:root="true" ma:fieldsID="bf45a61f76f043a6cec32f5993157112" ns2:_="" ns3:_="">
    <xsd:import namespace="56135199-fddc-46f9-8522-4d2f2df906d6"/>
    <xsd:import namespace="616ddcb6-37a4-4b68-9e62-eadd212651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35199-fddc-46f9-8522-4d2f2df906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ddcb6-37a4-4b68-9e62-eadd2126515b" elementFormDefault="qualified">
    <xsd:import namespace="http://schemas.microsoft.com/office/2006/documentManagement/types"/>
    <xsd:import namespace="http://schemas.microsoft.com/office/infopath/2007/PartnerControls"/>
    <xsd:element name="SharedWithUsers" ma:index="10"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905CCF-AD0F-45A0-846E-2331FD7FB447}">
  <ds:schemaRefs>
    <ds:schemaRef ds:uri="http://schemas.microsoft.com/sharepoint/v3/contenttype/forms"/>
  </ds:schemaRefs>
</ds:datastoreItem>
</file>

<file path=customXml/itemProps2.xml><?xml version="1.0" encoding="utf-8"?>
<ds:datastoreItem xmlns:ds="http://schemas.openxmlformats.org/officeDocument/2006/customXml" ds:itemID="{EAA466B8-4C6A-4AC4-AA8F-A9C55110D931}">
  <ds:schemaRefs>
    <ds:schemaRef ds:uri="http://purl.org/dc/dcmitype/"/>
    <ds:schemaRef ds:uri="56135199-fddc-46f9-8522-4d2f2df906d6"/>
    <ds:schemaRef ds:uri="http://purl.org/dc/elements/1.1/"/>
    <ds:schemaRef ds:uri="616ddcb6-37a4-4b68-9e62-eadd2126515b"/>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BCF103B-E1C7-4CCE-BF0C-2E417FE46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35199-fddc-46f9-8522-4d2f2df906d6"/>
    <ds:schemaRef ds:uri="616ddcb6-37a4-4b68-9e62-eadd212651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13896</TotalTime>
  <Words>3751</Words>
  <Application>Microsoft Office PowerPoint</Application>
  <PresentationFormat>On-screen Show (16:9)</PresentationFormat>
  <Paragraphs>770</Paragraphs>
  <Slides>78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Montserrat Black</vt:lpstr>
      <vt:lpstr>Cambria Math</vt:lpstr>
      <vt:lpstr>Consolas</vt:lpstr>
      <vt:lpstr>Montserrat</vt:lpstr>
      <vt:lpstr>Montserrat ExtraBold</vt:lpstr>
      <vt:lpstr>Arial</vt:lpstr>
      <vt:lpstr>Roboto Mono</vt:lpstr>
      <vt:lpstr>Comfortaa</vt:lpstr>
      <vt:lpstr>Senai - DarkPurple</vt:lpstr>
      <vt:lpstr>SPRINT  3</vt:lpstr>
      <vt:lpstr>A Lógica e os Fluxos</vt:lpstr>
      <vt:lpstr>Lógica, Inferências e Premissas...</vt:lpstr>
      <vt:lpstr>Exemplo:</vt:lpstr>
      <vt:lpstr>Mas é Verdade Mesmo?!!!</vt:lpstr>
      <vt:lpstr>Os Operadores Lógicos e as Suas Tabelas</vt:lpstr>
      <vt:lpstr>PowerPoint Presentation</vt:lpstr>
      <vt:lpstr>O que é Logica de Programação?</vt:lpstr>
      <vt:lpstr>Algoritmos</vt:lpstr>
      <vt:lpstr>Fluxograma</vt:lpstr>
      <vt:lpstr>Fluxograma</vt:lpstr>
      <vt:lpstr>Linguagem de Programação</vt:lpstr>
      <vt:lpstr>Linguagens de Programação</vt:lpstr>
      <vt:lpstr>Domínios de Programação </vt:lpstr>
      <vt:lpstr>Tipos de Linguagens de Programação</vt:lpstr>
      <vt:lpstr>Tipos de Linguagem de Programação</vt:lpstr>
      <vt:lpstr>Assembly vs C#</vt:lpstr>
      <vt:lpstr>COBOL vs C</vt:lpstr>
      <vt:lpstr>PowerPoint Presentation</vt:lpstr>
      <vt:lpstr>C#</vt:lpstr>
      <vt:lpstr>Um Pouco de História</vt:lpstr>
      <vt:lpstr>A Plataforma .NET</vt:lpstr>
      <vt:lpstr>Visual Studio</vt:lpstr>
      <vt:lpstr>Hello World!</vt:lpstr>
      <vt:lpstr>E Antes Havia o Void !</vt:lpstr>
      <vt:lpstr>Fiat Lux!</vt:lpstr>
      <vt:lpstr>E Criou-se o Main(string[] args) ...</vt:lpstr>
      <vt:lpstr>A Estrutura Básica de um Código C#</vt:lpstr>
      <vt:lpstr>Aprendendo a Falar e Escutar</vt:lpstr>
      <vt:lpstr>Lembrar é Viver</vt:lpstr>
      <vt:lpstr>Variáveis e seus tipos</vt:lpstr>
      <vt:lpstr>Como Criar Nomes de Variáveis</vt:lpstr>
      <vt:lpstr>Tipo de Variáveis</vt:lpstr>
      <vt:lpstr>Tipos de Variáveis Internos</vt:lpstr>
      <vt:lpstr>Operadores aritméticos</vt:lpstr>
      <vt:lpstr>Operadores atribuição</vt:lpstr>
      <vt:lpstr>PowerPoint Presentation</vt:lpstr>
      <vt:lpstr>Decisões! Decisões!</vt:lpstr>
      <vt:lpstr>Operadores Relacionais</vt:lpstr>
      <vt:lpstr>Operadores Lógicos</vt:lpstr>
      <vt:lpstr>Se, Então ... Senão ...</vt:lpstr>
      <vt:lpstr>If / Else</vt:lpstr>
      <vt:lpstr>PowerPoint Presentation</vt:lpstr>
      <vt:lpstr>Switch / Case</vt:lpstr>
      <vt:lpstr>PowerPoint Presentation</vt:lpstr>
      <vt:lpstr>Laços, laços, laços, ...</vt:lpstr>
      <vt:lpstr>Estruturas de Repetição</vt:lpstr>
      <vt:lpstr>For</vt:lpstr>
      <vt:lpstr>While</vt:lpstr>
      <vt:lpstr>Do - While</vt:lpstr>
      <vt:lpstr>PowerPoint Presentation</vt:lpstr>
      <vt:lpstr>Matrizes</vt:lpstr>
      <vt:lpstr>Matrizes.</vt:lpstr>
      <vt:lpstr>Matrizes  no C#</vt:lpstr>
      <vt:lpstr>Inicializando Matrizes</vt:lpstr>
      <vt:lpstr>O comando foreach</vt:lpstr>
      <vt:lpstr>PowerPoint Presentation</vt:lpstr>
      <vt:lpstr>POO Programação Orientada a Objetos</vt:lpstr>
      <vt:lpstr>O que é a POO?</vt:lpstr>
      <vt:lpstr>Objetos</vt:lpstr>
      <vt:lpstr>Atributos e Comportamentos</vt:lpstr>
      <vt:lpstr>Classes e Instâncias</vt:lpstr>
      <vt:lpstr>Diferença entre Classe e Instância</vt:lpstr>
      <vt:lpstr>PowerPoint Presentation</vt:lpstr>
      <vt:lpstr>Métodos e Atributos</vt:lpstr>
      <vt:lpstr>Diferença entre Classes e Instâncias</vt:lpstr>
      <vt:lpstr>Definindo uma Classe no C#</vt:lpstr>
      <vt:lpstr>Atributos de uma Classe</vt:lpstr>
      <vt:lpstr>Criando uma Instância no C#</vt:lpstr>
      <vt:lpstr>Métodos de uma Classe</vt:lpstr>
      <vt:lpstr>Get... Set... Construct!</vt:lpstr>
      <vt:lpstr>Os Métodos Construtores</vt:lpstr>
      <vt:lpstr>Definindo Construtores em C#</vt:lpstr>
      <vt:lpstr>Acessando os Atributos de uma Classe</vt:lpstr>
      <vt:lpstr>Os Métodos de Acesso</vt:lpstr>
      <vt:lpstr>Definindo Métodos de Acesso</vt:lpstr>
      <vt:lpstr>Definindo Métodos de Acesso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dc:title>
  <dc:creator>Alexandre Hiroshi Marchioli Fukaya</dc:creator>
  <cp:lastModifiedBy>Alexandre Hiroshi Marchioli Fukaya</cp:lastModifiedBy>
  <cp:revision>165</cp:revision>
  <dcterms:modified xsi:type="dcterms:W3CDTF">2019-09-30T01:12:12Z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0x0101001C0BDCB75C490F449996D271113E7085</vt:lpwstr>
  </property>
</Properties>
</file>